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gif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Рисунок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85800"/>
            <a:ext cx="8839200" cy="56388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914400" y="1219200"/>
            <a:ext cx="7315200" cy="4572000"/>
            <a:chOff x="96" y="509"/>
            <a:chExt cx="5328" cy="3567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52" y="509"/>
              <a:ext cx="630" cy="3549"/>
              <a:chOff x="252" y="509"/>
              <a:chExt cx="630" cy="3549"/>
            </a:xfrm>
          </p:grpSpPr>
          <p:sp>
            <p:nvSpPr>
              <p:cNvPr id="53" name="Line 11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54" name="Line 12"/>
              <p:cNvSpPr>
                <a:spLocks noChangeShapeType="1"/>
              </p:cNvSpPr>
              <p:nvPr/>
            </p:nvSpPr>
            <p:spPr bwMode="auto">
              <a:xfrm flipV="1">
                <a:off x="456" y="509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55" name="Line 13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56" name="Line 14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 rot="5400000">
              <a:off x="1164" y="-390"/>
              <a:ext cx="3194" cy="5329"/>
              <a:chOff x="1635" y="772"/>
              <a:chExt cx="3664" cy="4099"/>
            </a:xfrm>
          </p:grpSpPr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1635" y="783"/>
                <a:ext cx="734" cy="4088"/>
                <a:chOff x="1635" y="783"/>
                <a:chExt cx="734" cy="4088"/>
              </a:xfrm>
            </p:grpSpPr>
            <p:sp>
              <p:nvSpPr>
                <p:cNvPr id="49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1635" y="825"/>
                  <a:ext cx="0" cy="4046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50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81" y="783"/>
                  <a:ext cx="0" cy="4046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51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124" y="805"/>
                  <a:ext cx="0" cy="4046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52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369" y="818"/>
                  <a:ext cx="0" cy="4046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uk-UA"/>
                </a:p>
              </p:txBody>
            </p:sp>
          </p:grpSp>
          <p:grpSp>
            <p:nvGrpSpPr>
              <p:cNvPr id="7" name="Group 21"/>
              <p:cNvGrpSpPr>
                <a:grpSpLocks/>
              </p:cNvGrpSpPr>
              <p:nvPr/>
            </p:nvGrpSpPr>
            <p:grpSpPr bwMode="auto">
              <a:xfrm>
                <a:off x="2605" y="772"/>
                <a:ext cx="734" cy="4088"/>
                <a:chOff x="1635" y="783"/>
                <a:chExt cx="734" cy="4088"/>
              </a:xfrm>
            </p:grpSpPr>
            <p:sp>
              <p:nvSpPr>
                <p:cNvPr id="45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635" y="825"/>
                  <a:ext cx="0" cy="4046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46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881" y="783"/>
                  <a:ext cx="0" cy="4046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47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123" y="806"/>
                  <a:ext cx="0" cy="4046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48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2369" y="818"/>
                  <a:ext cx="0" cy="4046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uk-UA"/>
                </a:p>
              </p:txBody>
            </p:sp>
          </p:grp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3595" y="783"/>
                <a:ext cx="734" cy="4088"/>
                <a:chOff x="1636" y="783"/>
                <a:chExt cx="734" cy="4088"/>
              </a:xfrm>
            </p:grpSpPr>
            <p:sp>
              <p:nvSpPr>
                <p:cNvPr id="41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1636" y="825"/>
                  <a:ext cx="0" cy="4046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42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1881" y="783"/>
                  <a:ext cx="0" cy="4046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43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124" y="805"/>
                  <a:ext cx="0" cy="4046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44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370" y="818"/>
                  <a:ext cx="0" cy="4046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uk-UA"/>
                </a:p>
              </p:txBody>
            </p:sp>
          </p:grpSp>
          <p:grpSp>
            <p:nvGrpSpPr>
              <p:cNvPr id="9" name="Group 31"/>
              <p:cNvGrpSpPr>
                <a:grpSpLocks/>
              </p:cNvGrpSpPr>
              <p:nvPr/>
            </p:nvGrpSpPr>
            <p:grpSpPr bwMode="auto">
              <a:xfrm>
                <a:off x="4564" y="772"/>
                <a:ext cx="735" cy="4088"/>
                <a:chOff x="1635" y="783"/>
                <a:chExt cx="735" cy="4088"/>
              </a:xfrm>
            </p:grpSpPr>
            <p:sp>
              <p:nvSpPr>
                <p:cNvPr id="37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1635" y="825"/>
                  <a:ext cx="0" cy="4046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38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1881" y="783"/>
                  <a:ext cx="0" cy="4046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39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124" y="806"/>
                  <a:ext cx="0" cy="4046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40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2370" y="818"/>
                  <a:ext cx="0" cy="4046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uk-UA"/>
                </a:p>
              </p:txBody>
            </p:sp>
          </p:grpSp>
        </p:grpSp>
        <p:grpSp>
          <p:nvGrpSpPr>
            <p:cNvPr id="10" name="Group 36"/>
            <p:cNvGrpSpPr>
              <a:grpSpLocks/>
            </p:cNvGrpSpPr>
            <p:nvPr/>
          </p:nvGrpSpPr>
          <p:grpSpPr bwMode="auto">
            <a:xfrm>
              <a:off x="1104" y="528"/>
              <a:ext cx="630" cy="3548"/>
              <a:chOff x="252" y="509"/>
              <a:chExt cx="630" cy="3548"/>
            </a:xfrm>
          </p:grpSpPr>
          <p:sp>
            <p:nvSpPr>
              <p:cNvPr id="29" name="Line 37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30" name="Line 38"/>
              <p:cNvSpPr>
                <a:spLocks noChangeShapeType="1"/>
              </p:cNvSpPr>
              <p:nvPr/>
            </p:nvSpPr>
            <p:spPr bwMode="auto">
              <a:xfrm flipV="1">
                <a:off x="456" y="509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31" name="Line 39"/>
              <p:cNvSpPr>
                <a:spLocks noChangeShapeType="1"/>
              </p:cNvSpPr>
              <p:nvPr/>
            </p:nvSpPr>
            <p:spPr bwMode="auto">
              <a:xfrm flipV="1">
                <a:off x="672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32" name="Line 40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11" name="Group 41"/>
            <p:cNvGrpSpPr>
              <a:grpSpLocks/>
            </p:cNvGrpSpPr>
            <p:nvPr/>
          </p:nvGrpSpPr>
          <p:grpSpPr bwMode="auto">
            <a:xfrm>
              <a:off x="1968" y="528"/>
              <a:ext cx="630" cy="3548"/>
              <a:chOff x="252" y="509"/>
              <a:chExt cx="630" cy="3548"/>
            </a:xfrm>
          </p:grpSpPr>
          <p:sp>
            <p:nvSpPr>
              <p:cNvPr id="25" name="Line 42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6" name="Line 43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7" name="Line 44"/>
              <p:cNvSpPr>
                <a:spLocks noChangeShapeType="1"/>
              </p:cNvSpPr>
              <p:nvPr/>
            </p:nvSpPr>
            <p:spPr bwMode="auto">
              <a:xfrm flipV="1">
                <a:off x="672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8" name="Line 45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12" name="Group 46"/>
            <p:cNvGrpSpPr>
              <a:grpSpLocks/>
            </p:cNvGrpSpPr>
            <p:nvPr/>
          </p:nvGrpSpPr>
          <p:grpSpPr bwMode="auto">
            <a:xfrm>
              <a:off x="2832" y="528"/>
              <a:ext cx="630" cy="3548"/>
              <a:chOff x="252" y="509"/>
              <a:chExt cx="630" cy="3548"/>
            </a:xfrm>
          </p:grpSpPr>
          <p:sp>
            <p:nvSpPr>
              <p:cNvPr id="21" name="Line 47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" name="Line 4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3" name="Line 49"/>
              <p:cNvSpPr>
                <a:spLocks noChangeShapeType="1"/>
              </p:cNvSpPr>
              <p:nvPr/>
            </p:nvSpPr>
            <p:spPr bwMode="auto">
              <a:xfrm flipV="1">
                <a:off x="671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4" name="Line 50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9409" name="Group 51"/>
            <p:cNvGrpSpPr>
              <a:grpSpLocks/>
            </p:cNvGrpSpPr>
            <p:nvPr/>
          </p:nvGrpSpPr>
          <p:grpSpPr bwMode="auto">
            <a:xfrm>
              <a:off x="3660" y="528"/>
              <a:ext cx="629" cy="3548"/>
              <a:chOff x="253" y="509"/>
              <a:chExt cx="629" cy="3548"/>
            </a:xfrm>
          </p:grpSpPr>
          <p:sp>
            <p:nvSpPr>
              <p:cNvPr id="17" name="Line 52"/>
              <p:cNvSpPr>
                <a:spLocks noChangeShapeType="1"/>
              </p:cNvSpPr>
              <p:nvPr/>
            </p:nvSpPr>
            <p:spPr bwMode="auto">
              <a:xfrm flipV="1">
                <a:off x="253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8" name="Line 53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9" name="Line 54"/>
              <p:cNvSpPr>
                <a:spLocks noChangeShapeType="1"/>
              </p:cNvSpPr>
              <p:nvPr/>
            </p:nvSpPr>
            <p:spPr bwMode="auto">
              <a:xfrm flipV="1">
                <a:off x="672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0" name="Line 55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9410" name="Group 56"/>
            <p:cNvGrpSpPr>
              <a:grpSpLocks/>
            </p:cNvGrpSpPr>
            <p:nvPr/>
          </p:nvGrpSpPr>
          <p:grpSpPr bwMode="auto">
            <a:xfrm>
              <a:off x="4505" y="528"/>
              <a:ext cx="630" cy="3548"/>
              <a:chOff x="252" y="509"/>
              <a:chExt cx="630" cy="3548"/>
            </a:xfrm>
          </p:grpSpPr>
          <p:sp>
            <p:nvSpPr>
              <p:cNvPr id="13" name="Line 57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4" name="Line 5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5" name="Line 59"/>
              <p:cNvSpPr>
                <a:spLocks noChangeShapeType="1"/>
              </p:cNvSpPr>
              <p:nvPr/>
            </p:nvSpPr>
            <p:spPr bwMode="auto">
              <a:xfrm flipV="1">
                <a:off x="671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6" name="Line 60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</p:grpSp>
      </p:grpSp>
      <p:sp>
        <p:nvSpPr>
          <p:cNvPr id="57" name="AutoShape 3260"/>
          <p:cNvSpPr>
            <a:spLocks noChangeArrowheads="1"/>
          </p:cNvSpPr>
          <p:nvPr/>
        </p:nvSpPr>
        <p:spPr bwMode="auto">
          <a:xfrm>
            <a:off x="990600" y="5943600"/>
            <a:ext cx="7010400" cy="304800"/>
          </a:xfrm>
          <a:prstGeom prst="cube">
            <a:avLst>
              <a:gd name="adj" fmla="val 822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pic>
        <p:nvPicPr>
          <p:cNvPr id="58" name="Picture 3258" descr="ED0018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5867400"/>
            <a:ext cx="609600" cy="266700"/>
          </a:xfrm>
          <a:prstGeom prst="rect">
            <a:avLst/>
          </a:prstGeom>
          <a:noFill/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59" name="Picture 3261" descr="j029107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5903913" y="4987925"/>
            <a:ext cx="457200" cy="191135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60" name="Picture 3262" descr="j030333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1295400"/>
            <a:ext cx="419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07" name="Rectangle 3263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9408" name="Rectangle 3264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6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2133600" cy="476250"/>
          </a:xfrm>
        </p:spPr>
        <p:txBody>
          <a:bodyPr/>
          <a:lstStyle>
            <a:lvl1pPr>
              <a:defRPr sz="1800" smtClean="0"/>
            </a:lvl1pPr>
          </a:lstStyle>
          <a:p>
            <a:fld id="{15638FF9-D933-4E56-83EE-BE6FDE8CB4D5}" type="datetimeFigureOut">
              <a:rPr lang="uk-UA" smtClean="0"/>
              <a:pPr/>
              <a:t>10.01.2014</a:t>
            </a:fld>
            <a:endParaRPr lang="uk-UA"/>
          </a:p>
        </p:txBody>
      </p:sp>
      <p:sp>
        <p:nvSpPr>
          <p:cNvPr id="6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uk-UA"/>
          </a:p>
        </p:txBody>
      </p:sp>
      <p:sp>
        <p:nvSpPr>
          <p:cNvPr id="6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B6ECCDA-F8F6-4614-992C-8A1EF38B45D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ECCDA-F8F6-4614-992C-8A1EF38B45D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38FF9-D933-4E56-83EE-BE6FDE8CB4D5}" type="datetimeFigureOut">
              <a:rPr lang="uk-UA" smtClean="0"/>
              <a:pPr/>
              <a:t>10.01.2014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ECCDA-F8F6-4614-992C-8A1EF38B45D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38FF9-D933-4E56-83EE-BE6FDE8CB4D5}" type="datetimeFigureOut">
              <a:rPr lang="uk-UA" smtClean="0"/>
              <a:pPr/>
              <a:t>10.01.2014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ECCDA-F8F6-4614-992C-8A1EF38B45D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38FF9-D933-4E56-83EE-BE6FDE8CB4D5}" type="datetimeFigureOut">
              <a:rPr lang="uk-UA" smtClean="0"/>
              <a:pPr/>
              <a:t>10.01.2014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ECCDA-F8F6-4614-992C-8A1EF38B45D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38FF9-D933-4E56-83EE-BE6FDE8CB4D5}" type="datetimeFigureOut">
              <a:rPr lang="uk-UA" smtClean="0"/>
              <a:pPr/>
              <a:t>10.01.2014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ECCDA-F8F6-4614-992C-8A1EF38B45D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38FF9-D933-4E56-83EE-BE6FDE8CB4D5}" type="datetimeFigureOut">
              <a:rPr lang="uk-UA" smtClean="0"/>
              <a:pPr/>
              <a:t>10.01.2014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ECCDA-F8F6-4614-992C-8A1EF38B45D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38FF9-D933-4E56-83EE-BE6FDE8CB4D5}" type="datetimeFigureOut">
              <a:rPr lang="uk-UA" smtClean="0"/>
              <a:pPr/>
              <a:t>10.01.2014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ECCDA-F8F6-4614-992C-8A1EF38B45D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38FF9-D933-4E56-83EE-BE6FDE8CB4D5}" type="datetimeFigureOut">
              <a:rPr lang="uk-UA" smtClean="0"/>
              <a:pPr/>
              <a:t>10.01.2014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ECCDA-F8F6-4614-992C-8A1EF38B45D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38FF9-D933-4E56-83EE-BE6FDE8CB4D5}" type="datetimeFigureOut">
              <a:rPr lang="uk-UA" smtClean="0"/>
              <a:pPr/>
              <a:t>10.01.2014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ECCDA-F8F6-4614-992C-8A1EF38B45D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38FF9-D933-4E56-83EE-BE6FDE8CB4D5}" type="datetimeFigureOut">
              <a:rPr lang="uk-UA" smtClean="0"/>
              <a:pPr/>
              <a:t>10.01.2014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uk-UA" noProof="0" smtClean="0"/>
              <a:t>Клацніть піктограму, щоб додати зображення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ECCDA-F8F6-4614-992C-8A1EF38B45D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38FF9-D933-4E56-83EE-BE6FDE8CB4D5}" type="datetimeFigureOut">
              <a:rPr lang="uk-UA" smtClean="0"/>
              <a:pPr/>
              <a:t>10.01.2014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uk-U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0B6ECCDA-F8F6-4614-992C-8A1EF38B45D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381000" y="0"/>
            <a:ext cx="76200" cy="68580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rgbClr val="6633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28600" y="152400"/>
            <a:ext cx="982663" cy="836613"/>
            <a:chOff x="3552" y="2784"/>
            <a:chExt cx="619" cy="527"/>
          </a:xfrm>
        </p:grpSpPr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3586" y="2784"/>
              <a:ext cx="95" cy="123"/>
            </a:xfrm>
            <a:custGeom>
              <a:avLst/>
              <a:gdLst/>
              <a:ahLst/>
              <a:cxnLst>
                <a:cxn ang="0">
                  <a:pos x="92" y="114"/>
                </a:cxn>
                <a:cxn ang="0">
                  <a:pos x="78" y="105"/>
                </a:cxn>
                <a:cxn ang="0">
                  <a:pos x="62" y="85"/>
                </a:cxn>
                <a:cxn ang="0">
                  <a:pos x="46" y="62"/>
                </a:cxn>
                <a:cxn ang="0">
                  <a:pos x="30" y="33"/>
                </a:cxn>
                <a:cxn ang="0">
                  <a:pos x="24" y="6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3" y="6"/>
                </a:cxn>
                <a:cxn ang="0">
                  <a:pos x="0" y="6"/>
                </a:cxn>
                <a:cxn ang="0">
                  <a:pos x="0" y="11"/>
                </a:cxn>
                <a:cxn ang="0">
                  <a:pos x="11" y="29"/>
                </a:cxn>
                <a:cxn ang="0">
                  <a:pos x="27" y="60"/>
                </a:cxn>
                <a:cxn ang="0">
                  <a:pos x="43" y="85"/>
                </a:cxn>
                <a:cxn ang="0">
                  <a:pos x="76" y="116"/>
                </a:cxn>
                <a:cxn ang="0">
                  <a:pos x="84" y="123"/>
                </a:cxn>
                <a:cxn ang="0">
                  <a:pos x="95" y="121"/>
                </a:cxn>
                <a:cxn ang="0">
                  <a:pos x="92" y="114"/>
                </a:cxn>
              </a:cxnLst>
              <a:rect l="0" t="0" r="r" b="b"/>
              <a:pathLst>
                <a:path w="95" h="123">
                  <a:moveTo>
                    <a:pt x="92" y="114"/>
                  </a:moveTo>
                  <a:lnTo>
                    <a:pt x="78" y="105"/>
                  </a:lnTo>
                  <a:lnTo>
                    <a:pt x="62" y="85"/>
                  </a:lnTo>
                  <a:lnTo>
                    <a:pt x="46" y="62"/>
                  </a:lnTo>
                  <a:lnTo>
                    <a:pt x="30" y="33"/>
                  </a:lnTo>
                  <a:lnTo>
                    <a:pt x="24" y="6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3" y="6"/>
                  </a:lnTo>
                  <a:lnTo>
                    <a:pt x="0" y="6"/>
                  </a:lnTo>
                  <a:lnTo>
                    <a:pt x="0" y="11"/>
                  </a:lnTo>
                  <a:lnTo>
                    <a:pt x="11" y="29"/>
                  </a:lnTo>
                  <a:lnTo>
                    <a:pt x="27" y="60"/>
                  </a:lnTo>
                  <a:lnTo>
                    <a:pt x="43" y="85"/>
                  </a:lnTo>
                  <a:lnTo>
                    <a:pt x="76" y="116"/>
                  </a:lnTo>
                  <a:lnTo>
                    <a:pt x="84" y="123"/>
                  </a:lnTo>
                  <a:lnTo>
                    <a:pt x="95" y="121"/>
                  </a:lnTo>
                  <a:lnTo>
                    <a:pt x="92" y="114"/>
                  </a:lnTo>
                </a:path>
              </a:pathLst>
            </a:custGeom>
            <a:solidFill>
              <a:srgbClr val="AC3D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3552" y="2784"/>
              <a:ext cx="619" cy="527"/>
            </a:xfrm>
            <a:custGeom>
              <a:avLst/>
              <a:gdLst/>
              <a:ahLst/>
              <a:cxnLst>
                <a:cxn ang="0">
                  <a:pos x="78" y="128"/>
                </a:cxn>
                <a:cxn ang="0">
                  <a:pos x="13" y="193"/>
                </a:cxn>
                <a:cxn ang="0">
                  <a:pos x="0" y="229"/>
                </a:cxn>
                <a:cxn ang="0">
                  <a:pos x="16" y="224"/>
                </a:cxn>
                <a:cxn ang="0">
                  <a:pos x="3" y="256"/>
                </a:cxn>
                <a:cxn ang="0">
                  <a:pos x="32" y="372"/>
                </a:cxn>
                <a:cxn ang="0">
                  <a:pos x="70" y="433"/>
                </a:cxn>
                <a:cxn ang="0">
                  <a:pos x="92" y="397"/>
                </a:cxn>
                <a:cxn ang="0">
                  <a:pos x="124" y="388"/>
                </a:cxn>
                <a:cxn ang="0">
                  <a:pos x="151" y="453"/>
                </a:cxn>
                <a:cxn ang="0">
                  <a:pos x="173" y="448"/>
                </a:cxn>
                <a:cxn ang="0">
                  <a:pos x="238" y="527"/>
                </a:cxn>
                <a:cxn ang="0">
                  <a:pos x="249" y="435"/>
                </a:cxn>
                <a:cxn ang="0">
                  <a:pos x="262" y="433"/>
                </a:cxn>
                <a:cxn ang="0">
                  <a:pos x="276" y="381"/>
                </a:cxn>
                <a:cxn ang="0">
                  <a:pos x="324" y="401"/>
                </a:cxn>
                <a:cxn ang="0">
                  <a:pos x="373" y="473"/>
                </a:cxn>
                <a:cxn ang="0">
                  <a:pos x="378" y="457"/>
                </a:cxn>
                <a:cxn ang="0">
                  <a:pos x="408" y="455"/>
                </a:cxn>
                <a:cxn ang="0">
                  <a:pos x="421" y="435"/>
                </a:cxn>
                <a:cxn ang="0">
                  <a:pos x="462" y="430"/>
                </a:cxn>
                <a:cxn ang="0">
                  <a:pos x="505" y="455"/>
                </a:cxn>
                <a:cxn ang="0">
                  <a:pos x="538" y="450"/>
                </a:cxn>
                <a:cxn ang="0">
                  <a:pos x="548" y="441"/>
                </a:cxn>
                <a:cxn ang="0">
                  <a:pos x="519" y="386"/>
                </a:cxn>
                <a:cxn ang="0">
                  <a:pos x="516" y="372"/>
                </a:cxn>
                <a:cxn ang="0">
                  <a:pos x="489" y="325"/>
                </a:cxn>
                <a:cxn ang="0">
                  <a:pos x="508" y="303"/>
                </a:cxn>
                <a:cxn ang="0">
                  <a:pos x="548" y="294"/>
                </a:cxn>
                <a:cxn ang="0">
                  <a:pos x="548" y="282"/>
                </a:cxn>
                <a:cxn ang="0">
                  <a:pos x="513" y="278"/>
                </a:cxn>
                <a:cxn ang="0">
                  <a:pos x="424" y="224"/>
                </a:cxn>
                <a:cxn ang="0">
                  <a:pos x="432" y="211"/>
                </a:cxn>
                <a:cxn ang="0">
                  <a:pos x="457" y="204"/>
                </a:cxn>
                <a:cxn ang="0">
                  <a:pos x="513" y="193"/>
                </a:cxn>
                <a:cxn ang="0">
                  <a:pos x="538" y="202"/>
                </a:cxn>
                <a:cxn ang="0">
                  <a:pos x="532" y="179"/>
                </a:cxn>
                <a:cxn ang="0">
                  <a:pos x="573" y="166"/>
                </a:cxn>
                <a:cxn ang="0">
                  <a:pos x="619" y="128"/>
                </a:cxn>
                <a:cxn ang="0">
                  <a:pos x="562" y="141"/>
                </a:cxn>
                <a:cxn ang="0">
                  <a:pos x="538" y="112"/>
                </a:cxn>
                <a:cxn ang="0">
                  <a:pos x="519" y="110"/>
                </a:cxn>
                <a:cxn ang="0">
                  <a:pos x="492" y="92"/>
                </a:cxn>
                <a:cxn ang="0">
                  <a:pos x="519" y="52"/>
                </a:cxn>
                <a:cxn ang="0">
                  <a:pos x="497" y="54"/>
                </a:cxn>
                <a:cxn ang="0">
                  <a:pos x="424" y="72"/>
                </a:cxn>
                <a:cxn ang="0">
                  <a:pos x="348" y="59"/>
                </a:cxn>
                <a:cxn ang="0">
                  <a:pos x="348" y="43"/>
                </a:cxn>
                <a:cxn ang="0">
                  <a:pos x="386" y="27"/>
                </a:cxn>
                <a:cxn ang="0">
                  <a:pos x="397" y="5"/>
                </a:cxn>
                <a:cxn ang="0">
                  <a:pos x="346" y="9"/>
                </a:cxn>
                <a:cxn ang="0">
                  <a:pos x="284" y="5"/>
                </a:cxn>
                <a:cxn ang="0">
                  <a:pos x="251" y="20"/>
                </a:cxn>
                <a:cxn ang="0">
                  <a:pos x="257" y="7"/>
                </a:cxn>
                <a:cxn ang="0">
                  <a:pos x="240" y="3"/>
                </a:cxn>
                <a:cxn ang="0">
                  <a:pos x="154" y="34"/>
                </a:cxn>
                <a:cxn ang="0">
                  <a:pos x="119" y="83"/>
                </a:cxn>
              </a:cxnLst>
              <a:rect l="0" t="0" r="r" b="b"/>
              <a:pathLst>
                <a:path w="619" h="527">
                  <a:moveTo>
                    <a:pt x="113" y="108"/>
                  </a:moveTo>
                  <a:lnTo>
                    <a:pt x="103" y="112"/>
                  </a:lnTo>
                  <a:lnTo>
                    <a:pt x="78" y="128"/>
                  </a:lnTo>
                  <a:lnTo>
                    <a:pt x="59" y="141"/>
                  </a:lnTo>
                  <a:lnTo>
                    <a:pt x="32" y="166"/>
                  </a:lnTo>
                  <a:lnTo>
                    <a:pt x="13" y="193"/>
                  </a:lnTo>
                  <a:lnTo>
                    <a:pt x="0" y="215"/>
                  </a:lnTo>
                  <a:lnTo>
                    <a:pt x="0" y="224"/>
                  </a:lnTo>
                  <a:lnTo>
                    <a:pt x="0" y="229"/>
                  </a:lnTo>
                  <a:lnTo>
                    <a:pt x="8" y="224"/>
                  </a:lnTo>
                  <a:lnTo>
                    <a:pt x="13" y="224"/>
                  </a:lnTo>
                  <a:lnTo>
                    <a:pt x="16" y="224"/>
                  </a:lnTo>
                  <a:lnTo>
                    <a:pt x="19" y="229"/>
                  </a:lnTo>
                  <a:lnTo>
                    <a:pt x="16" y="233"/>
                  </a:lnTo>
                  <a:lnTo>
                    <a:pt x="3" y="256"/>
                  </a:lnTo>
                  <a:lnTo>
                    <a:pt x="0" y="291"/>
                  </a:lnTo>
                  <a:lnTo>
                    <a:pt x="13" y="336"/>
                  </a:lnTo>
                  <a:lnTo>
                    <a:pt x="32" y="372"/>
                  </a:lnTo>
                  <a:lnTo>
                    <a:pt x="49" y="390"/>
                  </a:lnTo>
                  <a:lnTo>
                    <a:pt x="62" y="408"/>
                  </a:lnTo>
                  <a:lnTo>
                    <a:pt x="70" y="433"/>
                  </a:lnTo>
                  <a:lnTo>
                    <a:pt x="78" y="430"/>
                  </a:lnTo>
                  <a:lnTo>
                    <a:pt x="86" y="410"/>
                  </a:lnTo>
                  <a:lnTo>
                    <a:pt x="92" y="397"/>
                  </a:lnTo>
                  <a:lnTo>
                    <a:pt x="100" y="386"/>
                  </a:lnTo>
                  <a:lnTo>
                    <a:pt x="111" y="381"/>
                  </a:lnTo>
                  <a:lnTo>
                    <a:pt x="124" y="388"/>
                  </a:lnTo>
                  <a:lnTo>
                    <a:pt x="132" y="401"/>
                  </a:lnTo>
                  <a:lnTo>
                    <a:pt x="138" y="433"/>
                  </a:lnTo>
                  <a:lnTo>
                    <a:pt x="151" y="453"/>
                  </a:lnTo>
                  <a:lnTo>
                    <a:pt x="159" y="464"/>
                  </a:lnTo>
                  <a:lnTo>
                    <a:pt x="165" y="459"/>
                  </a:lnTo>
                  <a:lnTo>
                    <a:pt x="173" y="448"/>
                  </a:lnTo>
                  <a:lnTo>
                    <a:pt x="184" y="468"/>
                  </a:lnTo>
                  <a:lnTo>
                    <a:pt x="197" y="489"/>
                  </a:lnTo>
                  <a:lnTo>
                    <a:pt x="238" y="527"/>
                  </a:lnTo>
                  <a:lnTo>
                    <a:pt x="232" y="500"/>
                  </a:lnTo>
                  <a:lnTo>
                    <a:pt x="235" y="473"/>
                  </a:lnTo>
                  <a:lnTo>
                    <a:pt x="249" y="435"/>
                  </a:lnTo>
                  <a:lnTo>
                    <a:pt x="249" y="433"/>
                  </a:lnTo>
                  <a:lnTo>
                    <a:pt x="257" y="435"/>
                  </a:lnTo>
                  <a:lnTo>
                    <a:pt x="262" y="433"/>
                  </a:lnTo>
                  <a:lnTo>
                    <a:pt x="262" y="412"/>
                  </a:lnTo>
                  <a:lnTo>
                    <a:pt x="265" y="397"/>
                  </a:lnTo>
                  <a:lnTo>
                    <a:pt x="276" y="381"/>
                  </a:lnTo>
                  <a:lnTo>
                    <a:pt x="289" y="377"/>
                  </a:lnTo>
                  <a:lnTo>
                    <a:pt x="297" y="377"/>
                  </a:lnTo>
                  <a:lnTo>
                    <a:pt x="324" y="401"/>
                  </a:lnTo>
                  <a:lnTo>
                    <a:pt x="343" y="426"/>
                  </a:lnTo>
                  <a:lnTo>
                    <a:pt x="365" y="459"/>
                  </a:lnTo>
                  <a:lnTo>
                    <a:pt x="373" y="473"/>
                  </a:lnTo>
                  <a:lnTo>
                    <a:pt x="375" y="473"/>
                  </a:lnTo>
                  <a:lnTo>
                    <a:pt x="378" y="468"/>
                  </a:lnTo>
                  <a:lnTo>
                    <a:pt x="378" y="457"/>
                  </a:lnTo>
                  <a:lnTo>
                    <a:pt x="384" y="453"/>
                  </a:lnTo>
                  <a:lnTo>
                    <a:pt x="394" y="450"/>
                  </a:lnTo>
                  <a:lnTo>
                    <a:pt x="408" y="455"/>
                  </a:lnTo>
                  <a:lnTo>
                    <a:pt x="413" y="453"/>
                  </a:lnTo>
                  <a:lnTo>
                    <a:pt x="416" y="450"/>
                  </a:lnTo>
                  <a:lnTo>
                    <a:pt x="421" y="435"/>
                  </a:lnTo>
                  <a:lnTo>
                    <a:pt x="432" y="430"/>
                  </a:lnTo>
                  <a:lnTo>
                    <a:pt x="448" y="428"/>
                  </a:lnTo>
                  <a:lnTo>
                    <a:pt x="462" y="430"/>
                  </a:lnTo>
                  <a:lnTo>
                    <a:pt x="494" y="450"/>
                  </a:lnTo>
                  <a:lnTo>
                    <a:pt x="500" y="455"/>
                  </a:lnTo>
                  <a:lnTo>
                    <a:pt x="505" y="455"/>
                  </a:lnTo>
                  <a:lnTo>
                    <a:pt x="513" y="444"/>
                  </a:lnTo>
                  <a:lnTo>
                    <a:pt x="519" y="444"/>
                  </a:lnTo>
                  <a:lnTo>
                    <a:pt x="538" y="450"/>
                  </a:lnTo>
                  <a:lnTo>
                    <a:pt x="551" y="455"/>
                  </a:lnTo>
                  <a:lnTo>
                    <a:pt x="567" y="464"/>
                  </a:lnTo>
                  <a:lnTo>
                    <a:pt x="548" y="441"/>
                  </a:lnTo>
                  <a:lnTo>
                    <a:pt x="527" y="415"/>
                  </a:lnTo>
                  <a:lnTo>
                    <a:pt x="513" y="392"/>
                  </a:lnTo>
                  <a:lnTo>
                    <a:pt x="519" y="386"/>
                  </a:lnTo>
                  <a:lnTo>
                    <a:pt x="527" y="386"/>
                  </a:lnTo>
                  <a:lnTo>
                    <a:pt x="527" y="381"/>
                  </a:lnTo>
                  <a:lnTo>
                    <a:pt x="516" y="372"/>
                  </a:lnTo>
                  <a:lnTo>
                    <a:pt x="502" y="361"/>
                  </a:lnTo>
                  <a:lnTo>
                    <a:pt x="494" y="345"/>
                  </a:lnTo>
                  <a:lnTo>
                    <a:pt x="489" y="325"/>
                  </a:lnTo>
                  <a:lnTo>
                    <a:pt x="489" y="312"/>
                  </a:lnTo>
                  <a:lnTo>
                    <a:pt x="500" y="305"/>
                  </a:lnTo>
                  <a:lnTo>
                    <a:pt x="508" y="303"/>
                  </a:lnTo>
                  <a:lnTo>
                    <a:pt x="527" y="303"/>
                  </a:lnTo>
                  <a:lnTo>
                    <a:pt x="538" y="298"/>
                  </a:lnTo>
                  <a:lnTo>
                    <a:pt x="548" y="294"/>
                  </a:lnTo>
                  <a:lnTo>
                    <a:pt x="554" y="287"/>
                  </a:lnTo>
                  <a:lnTo>
                    <a:pt x="554" y="282"/>
                  </a:lnTo>
                  <a:lnTo>
                    <a:pt x="548" y="282"/>
                  </a:lnTo>
                  <a:lnTo>
                    <a:pt x="543" y="282"/>
                  </a:lnTo>
                  <a:lnTo>
                    <a:pt x="532" y="282"/>
                  </a:lnTo>
                  <a:lnTo>
                    <a:pt x="513" y="278"/>
                  </a:lnTo>
                  <a:lnTo>
                    <a:pt x="478" y="258"/>
                  </a:lnTo>
                  <a:lnTo>
                    <a:pt x="435" y="231"/>
                  </a:lnTo>
                  <a:lnTo>
                    <a:pt x="424" y="224"/>
                  </a:lnTo>
                  <a:lnTo>
                    <a:pt x="421" y="220"/>
                  </a:lnTo>
                  <a:lnTo>
                    <a:pt x="424" y="215"/>
                  </a:lnTo>
                  <a:lnTo>
                    <a:pt x="432" y="211"/>
                  </a:lnTo>
                  <a:lnTo>
                    <a:pt x="438" y="213"/>
                  </a:lnTo>
                  <a:lnTo>
                    <a:pt x="451" y="209"/>
                  </a:lnTo>
                  <a:lnTo>
                    <a:pt x="457" y="204"/>
                  </a:lnTo>
                  <a:lnTo>
                    <a:pt x="478" y="195"/>
                  </a:lnTo>
                  <a:lnTo>
                    <a:pt x="500" y="195"/>
                  </a:lnTo>
                  <a:lnTo>
                    <a:pt x="513" y="193"/>
                  </a:lnTo>
                  <a:lnTo>
                    <a:pt x="519" y="193"/>
                  </a:lnTo>
                  <a:lnTo>
                    <a:pt x="532" y="200"/>
                  </a:lnTo>
                  <a:lnTo>
                    <a:pt x="538" y="202"/>
                  </a:lnTo>
                  <a:lnTo>
                    <a:pt x="540" y="197"/>
                  </a:lnTo>
                  <a:lnTo>
                    <a:pt x="532" y="182"/>
                  </a:lnTo>
                  <a:lnTo>
                    <a:pt x="532" y="179"/>
                  </a:lnTo>
                  <a:lnTo>
                    <a:pt x="538" y="175"/>
                  </a:lnTo>
                  <a:lnTo>
                    <a:pt x="548" y="173"/>
                  </a:lnTo>
                  <a:lnTo>
                    <a:pt x="573" y="166"/>
                  </a:lnTo>
                  <a:lnTo>
                    <a:pt x="605" y="148"/>
                  </a:lnTo>
                  <a:lnTo>
                    <a:pt x="616" y="137"/>
                  </a:lnTo>
                  <a:lnTo>
                    <a:pt x="619" y="128"/>
                  </a:lnTo>
                  <a:lnTo>
                    <a:pt x="605" y="137"/>
                  </a:lnTo>
                  <a:lnTo>
                    <a:pt x="592" y="139"/>
                  </a:lnTo>
                  <a:lnTo>
                    <a:pt x="562" y="141"/>
                  </a:lnTo>
                  <a:lnTo>
                    <a:pt x="546" y="132"/>
                  </a:lnTo>
                  <a:lnTo>
                    <a:pt x="540" y="128"/>
                  </a:lnTo>
                  <a:lnTo>
                    <a:pt x="538" y="112"/>
                  </a:lnTo>
                  <a:lnTo>
                    <a:pt x="532" y="108"/>
                  </a:lnTo>
                  <a:lnTo>
                    <a:pt x="524" y="110"/>
                  </a:lnTo>
                  <a:lnTo>
                    <a:pt x="519" y="110"/>
                  </a:lnTo>
                  <a:lnTo>
                    <a:pt x="519" y="108"/>
                  </a:lnTo>
                  <a:lnTo>
                    <a:pt x="497" y="97"/>
                  </a:lnTo>
                  <a:lnTo>
                    <a:pt x="492" y="92"/>
                  </a:lnTo>
                  <a:lnTo>
                    <a:pt x="497" y="88"/>
                  </a:lnTo>
                  <a:lnTo>
                    <a:pt x="513" y="65"/>
                  </a:lnTo>
                  <a:lnTo>
                    <a:pt x="519" y="52"/>
                  </a:lnTo>
                  <a:lnTo>
                    <a:pt x="516" y="43"/>
                  </a:lnTo>
                  <a:lnTo>
                    <a:pt x="508" y="47"/>
                  </a:lnTo>
                  <a:lnTo>
                    <a:pt x="497" y="54"/>
                  </a:lnTo>
                  <a:lnTo>
                    <a:pt x="478" y="65"/>
                  </a:lnTo>
                  <a:lnTo>
                    <a:pt x="465" y="67"/>
                  </a:lnTo>
                  <a:lnTo>
                    <a:pt x="424" y="72"/>
                  </a:lnTo>
                  <a:lnTo>
                    <a:pt x="392" y="67"/>
                  </a:lnTo>
                  <a:lnTo>
                    <a:pt x="365" y="63"/>
                  </a:lnTo>
                  <a:lnTo>
                    <a:pt x="348" y="59"/>
                  </a:lnTo>
                  <a:lnTo>
                    <a:pt x="343" y="54"/>
                  </a:lnTo>
                  <a:lnTo>
                    <a:pt x="343" y="50"/>
                  </a:lnTo>
                  <a:lnTo>
                    <a:pt x="348" y="43"/>
                  </a:lnTo>
                  <a:lnTo>
                    <a:pt x="359" y="43"/>
                  </a:lnTo>
                  <a:lnTo>
                    <a:pt x="373" y="36"/>
                  </a:lnTo>
                  <a:lnTo>
                    <a:pt x="386" y="27"/>
                  </a:lnTo>
                  <a:lnTo>
                    <a:pt x="403" y="9"/>
                  </a:lnTo>
                  <a:lnTo>
                    <a:pt x="403" y="5"/>
                  </a:lnTo>
                  <a:lnTo>
                    <a:pt x="397" y="5"/>
                  </a:lnTo>
                  <a:lnTo>
                    <a:pt x="389" y="11"/>
                  </a:lnTo>
                  <a:lnTo>
                    <a:pt x="378" y="14"/>
                  </a:lnTo>
                  <a:lnTo>
                    <a:pt x="346" y="9"/>
                  </a:lnTo>
                  <a:lnTo>
                    <a:pt x="319" y="5"/>
                  </a:lnTo>
                  <a:lnTo>
                    <a:pt x="300" y="3"/>
                  </a:lnTo>
                  <a:lnTo>
                    <a:pt x="284" y="5"/>
                  </a:lnTo>
                  <a:lnTo>
                    <a:pt x="273" y="9"/>
                  </a:lnTo>
                  <a:lnTo>
                    <a:pt x="265" y="14"/>
                  </a:lnTo>
                  <a:lnTo>
                    <a:pt x="251" y="20"/>
                  </a:lnTo>
                  <a:lnTo>
                    <a:pt x="249" y="18"/>
                  </a:lnTo>
                  <a:lnTo>
                    <a:pt x="251" y="14"/>
                  </a:lnTo>
                  <a:lnTo>
                    <a:pt x="257" y="7"/>
                  </a:lnTo>
                  <a:lnTo>
                    <a:pt x="257" y="5"/>
                  </a:lnTo>
                  <a:lnTo>
                    <a:pt x="254" y="0"/>
                  </a:lnTo>
                  <a:lnTo>
                    <a:pt x="240" y="3"/>
                  </a:lnTo>
                  <a:lnTo>
                    <a:pt x="205" y="11"/>
                  </a:lnTo>
                  <a:lnTo>
                    <a:pt x="176" y="25"/>
                  </a:lnTo>
                  <a:lnTo>
                    <a:pt x="154" y="34"/>
                  </a:lnTo>
                  <a:lnTo>
                    <a:pt x="138" y="47"/>
                  </a:lnTo>
                  <a:lnTo>
                    <a:pt x="124" y="65"/>
                  </a:lnTo>
                  <a:lnTo>
                    <a:pt x="119" y="83"/>
                  </a:lnTo>
                  <a:lnTo>
                    <a:pt x="119" y="97"/>
                  </a:lnTo>
                  <a:lnTo>
                    <a:pt x="113" y="108"/>
                  </a:lnTo>
                </a:path>
              </a:pathLst>
            </a:custGeom>
            <a:gradFill rotWithShape="1">
              <a:gsLst>
                <a:gs pos="0">
                  <a:srgbClr val="FF9900"/>
                </a:gs>
                <a:gs pos="100000">
                  <a:srgbClr val="AC3D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3648" y="2880"/>
              <a:ext cx="413" cy="3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31"/>
                </a:cxn>
                <a:cxn ang="0">
                  <a:pos x="103" y="87"/>
                </a:cxn>
                <a:cxn ang="0">
                  <a:pos x="167" y="141"/>
                </a:cxn>
                <a:cxn ang="0">
                  <a:pos x="219" y="179"/>
                </a:cxn>
                <a:cxn ang="0">
                  <a:pos x="248" y="208"/>
                </a:cxn>
                <a:cxn ang="0">
                  <a:pos x="259" y="215"/>
                </a:cxn>
                <a:cxn ang="0">
                  <a:pos x="286" y="237"/>
                </a:cxn>
                <a:cxn ang="0">
                  <a:pos x="313" y="264"/>
                </a:cxn>
                <a:cxn ang="0">
                  <a:pos x="340" y="284"/>
                </a:cxn>
                <a:cxn ang="0">
                  <a:pos x="373" y="309"/>
                </a:cxn>
                <a:cxn ang="0">
                  <a:pos x="413" y="333"/>
                </a:cxn>
              </a:cxnLst>
              <a:rect l="0" t="0" r="r" b="b"/>
              <a:pathLst>
                <a:path w="413" h="333">
                  <a:moveTo>
                    <a:pt x="0" y="0"/>
                  </a:moveTo>
                  <a:lnTo>
                    <a:pt x="35" y="31"/>
                  </a:lnTo>
                  <a:lnTo>
                    <a:pt x="103" y="87"/>
                  </a:lnTo>
                  <a:lnTo>
                    <a:pt x="167" y="141"/>
                  </a:lnTo>
                  <a:lnTo>
                    <a:pt x="219" y="179"/>
                  </a:lnTo>
                  <a:lnTo>
                    <a:pt x="248" y="208"/>
                  </a:lnTo>
                  <a:lnTo>
                    <a:pt x="259" y="215"/>
                  </a:lnTo>
                  <a:lnTo>
                    <a:pt x="286" y="237"/>
                  </a:lnTo>
                  <a:lnTo>
                    <a:pt x="313" y="264"/>
                  </a:lnTo>
                  <a:lnTo>
                    <a:pt x="340" y="284"/>
                  </a:lnTo>
                  <a:lnTo>
                    <a:pt x="373" y="309"/>
                  </a:lnTo>
                  <a:lnTo>
                    <a:pt x="413" y="33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3936" y="3120"/>
              <a:ext cx="7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24" y="0"/>
                </a:cxn>
                <a:cxn ang="0">
                  <a:pos x="43" y="7"/>
                </a:cxn>
                <a:cxn ang="0">
                  <a:pos x="59" y="11"/>
                </a:cxn>
                <a:cxn ang="0">
                  <a:pos x="72" y="11"/>
                </a:cxn>
              </a:cxnLst>
              <a:rect l="0" t="0" r="r" b="b"/>
              <a:pathLst>
                <a:path w="72" h="11">
                  <a:moveTo>
                    <a:pt x="0" y="0"/>
                  </a:moveTo>
                  <a:lnTo>
                    <a:pt x="16" y="0"/>
                  </a:lnTo>
                  <a:lnTo>
                    <a:pt x="24" y="0"/>
                  </a:lnTo>
                  <a:lnTo>
                    <a:pt x="43" y="7"/>
                  </a:lnTo>
                  <a:lnTo>
                    <a:pt x="59" y="11"/>
                  </a:lnTo>
                  <a:lnTo>
                    <a:pt x="72" y="11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3929" y="3120"/>
              <a:ext cx="30" cy="1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6"/>
                </a:cxn>
                <a:cxn ang="0">
                  <a:pos x="14" y="54"/>
                </a:cxn>
                <a:cxn ang="0">
                  <a:pos x="19" y="87"/>
                </a:cxn>
                <a:cxn ang="0">
                  <a:pos x="30" y="117"/>
                </a:cxn>
              </a:cxnLst>
              <a:rect l="0" t="0" r="r" b="b"/>
              <a:pathLst>
                <a:path w="30" h="117">
                  <a:moveTo>
                    <a:pt x="0" y="0"/>
                  </a:moveTo>
                  <a:lnTo>
                    <a:pt x="6" y="16"/>
                  </a:lnTo>
                  <a:lnTo>
                    <a:pt x="14" y="54"/>
                  </a:lnTo>
                  <a:lnTo>
                    <a:pt x="19" y="87"/>
                  </a:lnTo>
                  <a:lnTo>
                    <a:pt x="30" y="117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3840" y="3038"/>
              <a:ext cx="38" cy="92"/>
            </a:xfrm>
            <a:custGeom>
              <a:avLst/>
              <a:gdLst/>
              <a:ahLst/>
              <a:cxnLst>
                <a:cxn ang="0">
                  <a:pos x="38" y="92"/>
                </a:cxn>
                <a:cxn ang="0">
                  <a:pos x="21" y="63"/>
                </a:cxn>
                <a:cxn ang="0">
                  <a:pos x="11" y="42"/>
                </a:cxn>
                <a:cxn ang="0">
                  <a:pos x="0" y="20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38" h="92">
                  <a:moveTo>
                    <a:pt x="38" y="92"/>
                  </a:moveTo>
                  <a:lnTo>
                    <a:pt x="21" y="63"/>
                  </a:lnTo>
                  <a:lnTo>
                    <a:pt x="11" y="42"/>
                  </a:lnTo>
                  <a:lnTo>
                    <a:pt x="0" y="20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3744" y="2976"/>
              <a:ext cx="71" cy="1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22"/>
                </a:cxn>
                <a:cxn ang="0">
                  <a:pos x="28" y="60"/>
                </a:cxn>
                <a:cxn ang="0">
                  <a:pos x="44" y="94"/>
                </a:cxn>
                <a:cxn ang="0">
                  <a:pos x="60" y="123"/>
                </a:cxn>
                <a:cxn ang="0">
                  <a:pos x="71" y="143"/>
                </a:cxn>
              </a:cxnLst>
              <a:rect l="0" t="0" r="r" b="b"/>
              <a:pathLst>
                <a:path w="71" h="143">
                  <a:moveTo>
                    <a:pt x="0" y="0"/>
                  </a:moveTo>
                  <a:lnTo>
                    <a:pt x="17" y="22"/>
                  </a:lnTo>
                  <a:lnTo>
                    <a:pt x="28" y="60"/>
                  </a:lnTo>
                  <a:lnTo>
                    <a:pt x="44" y="94"/>
                  </a:lnTo>
                  <a:lnTo>
                    <a:pt x="60" y="123"/>
                  </a:lnTo>
                  <a:lnTo>
                    <a:pt x="71" y="14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3840" y="3024"/>
              <a:ext cx="205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14"/>
                </a:cxn>
                <a:cxn ang="0">
                  <a:pos x="100" y="29"/>
                </a:cxn>
                <a:cxn ang="0">
                  <a:pos x="140" y="34"/>
                </a:cxn>
                <a:cxn ang="0">
                  <a:pos x="186" y="36"/>
                </a:cxn>
                <a:cxn ang="0">
                  <a:pos x="205" y="36"/>
                </a:cxn>
              </a:cxnLst>
              <a:rect l="0" t="0" r="r" b="b"/>
              <a:pathLst>
                <a:path w="205" h="36">
                  <a:moveTo>
                    <a:pt x="0" y="0"/>
                  </a:moveTo>
                  <a:lnTo>
                    <a:pt x="40" y="14"/>
                  </a:lnTo>
                  <a:lnTo>
                    <a:pt x="100" y="29"/>
                  </a:lnTo>
                  <a:lnTo>
                    <a:pt x="140" y="34"/>
                  </a:lnTo>
                  <a:lnTo>
                    <a:pt x="186" y="36"/>
                  </a:lnTo>
                  <a:lnTo>
                    <a:pt x="205" y="36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3744" y="2976"/>
              <a:ext cx="198" cy="53"/>
            </a:xfrm>
            <a:custGeom>
              <a:avLst/>
              <a:gdLst/>
              <a:ahLst/>
              <a:cxnLst>
                <a:cxn ang="0">
                  <a:pos x="198" y="53"/>
                </a:cxn>
                <a:cxn ang="0">
                  <a:pos x="141" y="44"/>
                </a:cxn>
                <a:cxn ang="0">
                  <a:pos x="92" y="31"/>
                </a:cxn>
                <a:cxn ang="0">
                  <a:pos x="35" y="11"/>
                </a:cxn>
                <a:cxn ang="0">
                  <a:pos x="0" y="0"/>
                </a:cxn>
              </a:cxnLst>
              <a:rect l="0" t="0" r="r" b="b"/>
              <a:pathLst>
                <a:path w="198" h="53">
                  <a:moveTo>
                    <a:pt x="198" y="53"/>
                  </a:moveTo>
                  <a:lnTo>
                    <a:pt x="141" y="44"/>
                  </a:lnTo>
                  <a:lnTo>
                    <a:pt x="92" y="31"/>
                  </a:lnTo>
                  <a:lnTo>
                    <a:pt x="35" y="1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3840" y="2976"/>
              <a:ext cx="27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4" y="7"/>
                </a:cxn>
                <a:cxn ang="0">
                  <a:pos x="27" y="0"/>
                </a:cxn>
              </a:cxnLst>
              <a:rect l="0" t="0" r="r" b="b"/>
              <a:pathLst>
                <a:path w="27" h="9">
                  <a:moveTo>
                    <a:pt x="0" y="9"/>
                  </a:moveTo>
                  <a:lnTo>
                    <a:pt x="14" y="7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3675" y="2880"/>
              <a:ext cx="47" cy="378"/>
            </a:xfrm>
            <a:custGeom>
              <a:avLst/>
              <a:gdLst/>
              <a:ahLst/>
              <a:cxnLst>
                <a:cxn ang="0">
                  <a:pos x="87" y="378"/>
                </a:cxn>
                <a:cxn ang="0">
                  <a:pos x="70" y="304"/>
                </a:cxn>
                <a:cxn ang="0">
                  <a:pos x="57" y="237"/>
                </a:cxn>
                <a:cxn ang="0">
                  <a:pos x="35" y="172"/>
                </a:cxn>
                <a:cxn ang="0">
                  <a:pos x="22" y="118"/>
                </a:cxn>
                <a:cxn ang="0">
                  <a:pos x="11" y="78"/>
                </a:cxn>
                <a:cxn ang="0">
                  <a:pos x="0" y="36"/>
                </a:cxn>
                <a:cxn ang="0">
                  <a:pos x="0" y="11"/>
                </a:cxn>
                <a:cxn ang="0">
                  <a:pos x="0" y="0"/>
                </a:cxn>
              </a:cxnLst>
              <a:rect l="0" t="0" r="r" b="b"/>
              <a:pathLst>
                <a:path w="87" h="378">
                  <a:moveTo>
                    <a:pt x="87" y="378"/>
                  </a:moveTo>
                  <a:lnTo>
                    <a:pt x="70" y="304"/>
                  </a:lnTo>
                  <a:lnTo>
                    <a:pt x="57" y="237"/>
                  </a:lnTo>
                  <a:lnTo>
                    <a:pt x="35" y="172"/>
                  </a:lnTo>
                  <a:lnTo>
                    <a:pt x="22" y="118"/>
                  </a:lnTo>
                  <a:lnTo>
                    <a:pt x="11" y="78"/>
                  </a:lnTo>
                  <a:lnTo>
                    <a:pt x="0" y="36"/>
                  </a:lnTo>
                  <a:lnTo>
                    <a:pt x="0" y="1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3675" y="2976"/>
              <a:ext cx="119" cy="163"/>
            </a:xfrm>
            <a:custGeom>
              <a:avLst/>
              <a:gdLst/>
              <a:ahLst/>
              <a:cxnLst>
                <a:cxn ang="0">
                  <a:pos x="119" y="163"/>
                </a:cxn>
                <a:cxn ang="0">
                  <a:pos x="89" y="127"/>
                </a:cxn>
                <a:cxn ang="0">
                  <a:pos x="54" y="85"/>
                </a:cxn>
                <a:cxn ang="0">
                  <a:pos x="27" y="40"/>
                </a:cxn>
                <a:cxn ang="0">
                  <a:pos x="5" y="9"/>
                </a:cxn>
                <a:cxn ang="0">
                  <a:pos x="0" y="0"/>
                </a:cxn>
              </a:cxnLst>
              <a:rect l="0" t="0" r="r" b="b"/>
              <a:pathLst>
                <a:path w="119" h="163">
                  <a:moveTo>
                    <a:pt x="119" y="163"/>
                  </a:moveTo>
                  <a:lnTo>
                    <a:pt x="89" y="127"/>
                  </a:lnTo>
                  <a:lnTo>
                    <a:pt x="54" y="85"/>
                  </a:lnTo>
                  <a:lnTo>
                    <a:pt x="27" y="40"/>
                  </a:lnTo>
                  <a:lnTo>
                    <a:pt x="5" y="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3648" y="2976"/>
              <a:ext cx="21" cy="83"/>
            </a:xfrm>
            <a:custGeom>
              <a:avLst/>
              <a:gdLst/>
              <a:ahLst/>
              <a:cxnLst>
                <a:cxn ang="0">
                  <a:pos x="0" y="83"/>
                </a:cxn>
                <a:cxn ang="0">
                  <a:pos x="5" y="56"/>
                </a:cxn>
                <a:cxn ang="0">
                  <a:pos x="13" y="32"/>
                </a:cxn>
                <a:cxn ang="0">
                  <a:pos x="21" y="14"/>
                </a:cxn>
                <a:cxn ang="0">
                  <a:pos x="21" y="5"/>
                </a:cxn>
                <a:cxn ang="0">
                  <a:pos x="21" y="0"/>
                </a:cxn>
              </a:cxnLst>
              <a:rect l="0" t="0" r="r" b="b"/>
              <a:pathLst>
                <a:path w="21" h="83">
                  <a:moveTo>
                    <a:pt x="0" y="83"/>
                  </a:moveTo>
                  <a:lnTo>
                    <a:pt x="5" y="56"/>
                  </a:lnTo>
                  <a:lnTo>
                    <a:pt x="13" y="32"/>
                  </a:lnTo>
                  <a:lnTo>
                    <a:pt x="21" y="14"/>
                  </a:lnTo>
                  <a:lnTo>
                    <a:pt x="21" y="5"/>
                  </a:lnTo>
                  <a:lnTo>
                    <a:pt x="21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3696" y="3120"/>
              <a:ext cx="71" cy="106"/>
            </a:xfrm>
            <a:custGeom>
              <a:avLst/>
              <a:gdLst/>
              <a:ahLst/>
              <a:cxnLst>
                <a:cxn ang="0">
                  <a:pos x="71" y="106"/>
                </a:cxn>
                <a:cxn ang="0">
                  <a:pos x="49" y="81"/>
                </a:cxn>
                <a:cxn ang="0">
                  <a:pos x="27" y="41"/>
                </a:cxn>
                <a:cxn ang="0">
                  <a:pos x="16" y="20"/>
                </a:cxn>
                <a:cxn ang="0">
                  <a:pos x="8" y="12"/>
                </a:cxn>
                <a:cxn ang="0">
                  <a:pos x="0" y="0"/>
                </a:cxn>
              </a:cxnLst>
              <a:rect l="0" t="0" r="r" b="b"/>
              <a:pathLst>
                <a:path w="71" h="106">
                  <a:moveTo>
                    <a:pt x="71" y="106"/>
                  </a:moveTo>
                  <a:lnTo>
                    <a:pt x="49" y="81"/>
                  </a:lnTo>
                  <a:lnTo>
                    <a:pt x="27" y="41"/>
                  </a:lnTo>
                  <a:lnTo>
                    <a:pt x="16" y="20"/>
                  </a:lnTo>
                  <a:lnTo>
                    <a:pt x="8" y="1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3648" y="3072"/>
              <a:ext cx="30" cy="83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5" y="11"/>
                </a:cxn>
                <a:cxn ang="0">
                  <a:pos x="8" y="33"/>
                </a:cxn>
                <a:cxn ang="0">
                  <a:pos x="0" y="54"/>
                </a:cxn>
                <a:cxn ang="0">
                  <a:pos x="0" y="74"/>
                </a:cxn>
                <a:cxn ang="0">
                  <a:pos x="0" y="83"/>
                </a:cxn>
              </a:cxnLst>
              <a:rect l="0" t="0" r="r" b="b"/>
              <a:pathLst>
                <a:path w="30" h="83">
                  <a:moveTo>
                    <a:pt x="30" y="0"/>
                  </a:moveTo>
                  <a:lnTo>
                    <a:pt x="25" y="11"/>
                  </a:lnTo>
                  <a:lnTo>
                    <a:pt x="8" y="33"/>
                  </a:lnTo>
                  <a:lnTo>
                    <a:pt x="0" y="54"/>
                  </a:lnTo>
                  <a:lnTo>
                    <a:pt x="0" y="74"/>
                  </a:lnTo>
                  <a:lnTo>
                    <a:pt x="0" y="8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3600" y="2894"/>
              <a:ext cx="79" cy="253"/>
            </a:xfrm>
            <a:custGeom>
              <a:avLst/>
              <a:gdLst/>
              <a:ahLst/>
              <a:cxnLst>
                <a:cxn ang="0">
                  <a:pos x="14" y="253"/>
                </a:cxn>
                <a:cxn ang="0">
                  <a:pos x="3" y="199"/>
                </a:cxn>
                <a:cxn ang="0">
                  <a:pos x="0" y="177"/>
                </a:cxn>
                <a:cxn ang="0">
                  <a:pos x="0" y="148"/>
                </a:cxn>
                <a:cxn ang="0">
                  <a:pos x="3" y="121"/>
                </a:cxn>
                <a:cxn ang="0">
                  <a:pos x="11" y="98"/>
                </a:cxn>
                <a:cxn ang="0">
                  <a:pos x="22" y="83"/>
                </a:cxn>
                <a:cxn ang="0">
                  <a:pos x="38" y="67"/>
                </a:cxn>
                <a:cxn ang="0">
                  <a:pos x="54" y="47"/>
                </a:cxn>
                <a:cxn ang="0">
                  <a:pos x="70" y="18"/>
                </a:cxn>
                <a:cxn ang="0">
                  <a:pos x="79" y="0"/>
                </a:cxn>
              </a:cxnLst>
              <a:rect l="0" t="0" r="r" b="b"/>
              <a:pathLst>
                <a:path w="79" h="253">
                  <a:moveTo>
                    <a:pt x="14" y="253"/>
                  </a:moveTo>
                  <a:lnTo>
                    <a:pt x="3" y="199"/>
                  </a:lnTo>
                  <a:lnTo>
                    <a:pt x="0" y="177"/>
                  </a:lnTo>
                  <a:lnTo>
                    <a:pt x="0" y="148"/>
                  </a:lnTo>
                  <a:lnTo>
                    <a:pt x="3" y="121"/>
                  </a:lnTo>
                  <a:lnTo>
                    <a:pt x="11" y="98"/>
                  </a:lnTo>
                  <a:lnTo>
                    <a:pt x="22" y="83"/>
                  </a:lnTo>
                  <a:lnTo>
                    <a:pt x="38" y="67"/>
                  </a:lnTo>
                  <a:lnTo>
                    <a:pt x="54" y="47"/>
                  </a:lnTo>
                  <a:lnTo>
                    <a:pt x="70" y="18"/>
                  </a:lnTo>
                  <a:lnTo>
                    <a:pt x="79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3600" y="2976"/>
              <a:ext cx="46" cy="23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24" y="14"/>
                </a:cxn>
                <a:cxn ang="0">
                  <a:pos x="40" y="5"/>
                </a:cxn>
                <a:cxn ang="0">
                  <a:pos x="46" y="0"/>
                </a:cxn>
              </a:cxnLst>
              <a:rect l="0" t="0" r="r" b="b"/>
              <a:pathLst>
                <a:path w="46" h="23">
                  <a:moveTo>
                    <a:pt x="0" y="23"/>
                  </a:moveTo>
                  <a:lnTo>
                    <a:pt x="24" y="14"/>
                  </a:lnTo>
                  <a:lnTo>
                    <a:pt x="40" y="5"/>
                  </a:lnTo>
                  <a:lnTo>
                    <a:pt x="46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3696" y="2784"/>
              <a:ext cx="248" cy="99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10" y="92"/>
                </a:cxn>
                <a:cxn ang="0">
                  <a:pos x="27" y="79"/>
                </a:cxn>
                <a:cxn ang="0">
                  <a:pos x="54" y="65"/>
                </a:cxn>
                <a:cxn ang="0">
                  <a:pos x="78" y="52"/>
                </a:cxn>
                <a:cxn ang="0">
                  <a:pos x="127" y="32"/>
                </a:cxn>
                <a:cxn ang="0">
                  <a:pos x="156" y="23"/>
                </a:cxn>
                <a:cxn ang="0">
                  <a:pos x="194" y="14"/>
                </a:cxn>
                <a:cxn ang="0">
                  <a:pos x="224" y="9"/>
                </a:cxn>
                <a:cxn ang="0">
                  <a:pos x="240" y="5"/>
                </a:cxn>
                <a:cxn ang="0">
                  <a:pos x="248" y="0"/>
                </a:cxn>
              </a:cxnLst>
              <a:rect l="0" t="0" r="r" b="b"/>
              <a:pathLst>
                <a:path w="248" h="99">
                  <a:moveTo>
                    <a:pt x="0" y="99"/>
                  </a:moveTo>
                  <a:lnTo>
                    <a:pt x="10" y="92"/>
                  </a:lnTo>
                  <a:lnTo>
                    <a:pt x="27" y="79"/>
                  </a:lnTo>
                  <a:lnTo>
                    <a:pt x="54" y="65"/>
                  </a:lnTo>
                  <a:lnTo>
                    <a:pt x="78" y="52"/>
                  </a:lnTo>
                  <a:lnTo>
                    <a:pt x="127" y="32"/>
                  </a:lnTo>
                  <a:lnTo>
                    <a:pt x="156" y="23"/>
                  </a:lnTo>
                  <a:lnTo>
                    <a:pt x="194" y="14"/>
                  </a:lnTo>
                  <a:lnTo>
                    <a:pt x="224" y="9"/>
                  </a:lnTo>
                  <a:lnTo>
                    <a:pt x="240" y="5"/>
                  </a:lnTo>
                  <a:lnTo>
                    <a:pt x="248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3744" y="2784"/>
              <a:ext cx="62" cy="77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46" y="5"/>
                </a:cxn>
                <a:cxn ang="0">
                  <a:pos x="35" y="14"/>
                </a:cxn>
                <a:cxn ang="0">
                  <a:pos x="22" y="32"/>
                </a:cxn>
                <a:cxn ang="0">
                  <a:pos x="11" y="52"/>
                </a:cxn>
                <a:cxn ang="0">
                  <a:pos x="6" y="63"/>
                </a:cxn>
                <a:cxn ang="0">
                  <a:pos x="0" y="77"/>
                </a:cxn>
              </a:cxnLst>
              <a:rect l="0" t="0" r="r" b="b"/>
              <a:pathLst>
                <a:path w="62" h="77">
                  <a:moveTo>
                    <a:pt x="62" y="0"/>
                  </a:moveTo>
                  <a:lnTo>
                    <a:pt x="46" y="5"/>
                  </a:lnTo>
                  <a:lnTo>
                    <a:pt x="35" y="14"/>
                  </a:lnTo>
                  <a:lnTo>
                    <a:pt x="22" y="32"/>
                  </a:lnTo>
                  <a:lnTo>
                    <a:pt x="11" y="52"/>
                  </a:lnTo>
                  <a:lnTo>
                    <a:pt x="6" y="63"/>
                  </a:lnTo>
                  <a:lnTo>
                    <a:pt x="0" y="77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3676" y="2897"/>
              <a:ext cx="446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2"/>
                </a:cxn>
                <a:cxn ang="0">
                  <a:pos x="90" y="2"/>
                </a:cxn>
                <a:cxn ang="0">
                  <a:pos x="146" y="7"/>
                </a:cxn>
                <a:cxn ang="0">
                  <a:pos x="184" y="16"/>
                </a:cxn>
                <a:cxn ang="0">
                  <a:pos x="206" y="20"/>
                </a:cxn>
                <a:cxn ang="0">
                  <a:pos x="252" y="25"/>
                </a:cxn>
                <a:cxn ang="0">
                  <a:pos x="306" y="32"/>
                </a:cxn>
                <a:cxn ang="0">
                  <a:pos x="335" y="38"/>
                </a:cxn>
                <a:cxn ang="0">
                  <a:pos x="357" y="38"/>
                </a:cxn>
                <a:cxn ang="0">
                  <a:pos x="400" y="34"/>
                </a:cxn>
                <a:cxn ang="0">
                  <a:pos x="427" y="34"/>
                </a:cxn>
                <a:cxn ang="0">
                  <a:pos x="446" y="29"/>
                </a:cxn>
              </a:cxnLst>
              <a:rect l="0" t="0" r="r" b="b"/>
              <a:pathLst>
                <a:path w="446" h="38">
                  <a:moveTo>
                    <a:pt x="0" y="0"/>
                  </a:moveTo>
                  <a:lnTo>
                    <a:pt x="22" y="2"/>
                  </a:lnTo>
                  <a:lnTo>
                    <a:pt x="90" y="2"/>
                  </a:lnTo>
                  <a:lnTo>
                    <a:pt x="146" y="7"/>
                  </a:lnTo>
                  <a:lnTo>
                    <a:pt x="184" y="16"/>
                  </a:lnTo>
                  <a:lnTo>
                    <a:pt x="206" y="20"/>
                  </a:lnTo>
                  <a:lnTo>
                    <a:pt x="252" y="25"/>
                  </a:lnTo>
                  <a:lnTo>
                    <a:pt x="306" y="32"/>
                  </a:lnTo>
                  <a:lnTo>
                    <a:pt x="335" y="38"/>
                  </a:lnTo>
                  <a:lnTo>
                    <a:pt x="357" y="38"/>
                  </a:lnTo>
                  <a:lnTo>
                    <a:pt x="400" y="34"/>
                  </a:lnTo>
                  <a:lnTo>
                    <a:pt x="427" y="34"/>
                  </a:lnTo>
                  <a:lnTo>
                    <a:pt x="446" y="29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3888" y="2928"/>
              <a:ext cx="70" cy="36"/>
            </a:xfrm>
            <a:custGeom>
              <a:avLst/>
              <a:gdLst/>
              <a:ahLst/>
              <a:cxnLst>
                <a:cxn ang="0">
                  <a:pos x="70" y="36"/>
                </a:cxn>
                <a:cxn ang="0">
                  <a:pos x="45" y="18"/>
                </a:cxn>
                <a:cxn ang="0">
                  <a:pos x="21" y="9"/>
                </a:cxn>
                <a:cxn ang="0">
                  <a:pos x="0" y="0"/>
                </a:cxn>
              </a:cxnLst>
              <a:rect l="0" t="0" r="r" b="b"/>
              <a:pathLst>
                <a:path w="70" h="36">
                  <a:moveTo>
                    <a:pt x="70" y="36"/>
                  </a:moveTo>
                  <a:lnTo>
                    <a:pt x="45" y="18"/>
                  </a:lnTo>
                  <a:lnTo>
                    <a:pt x="21" y="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3950" y="2832"/>
              <a:ext cx="111" cy="81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98" y="14"/>
                </a:cxn>
                <a:cxn ang="0">
                  <a:pos x="60" y="32"/>
                </a:cxn>
                <a:cxn ang="0">
                  <a:pos x="30" y="50"/>
                </a:cxn>
                <a:cxn ang="0">
                  <a:pos x="14" y="65"/>
                </a:cxn>
                <a:cxn ang="0">
                  <a:pos x="8" y="72"/>
                </a:cxn>
                <a:cxn ang="0">
                  <a:pos x="0" y="81"/>
                </a:cxn>
              </a:cxnLst>
              <a:rect l="0" t="0" r="r" b="b"/>
              <a:pathLst>
                <a:path w="111" h="81">
                  <a:moveTo>
                    <a:pt x="111" y="0"/>
                  </a:moveTo>
                  <a:lnTo>
                    <a:pt x="98" y="14"/>
                  </a:lnTo>
                  <a:lnTo>
                    <a:pt x="60" y="32"/>
                  </a:lnTo>
                  <a:lnTo>
                    <a:pt x="30" y="50"/>
                  </a:lnTo>
                  <a:lnTo>
                    <a:pt x="14" y="65"/>
                  </a:lnTo>
                  <a:lnTo>
                    <a:pt x="8" y="72"/>
                  </a:lnTo>
                  <a:lnTo>
                    <a:pt x="0" y="81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3779" y="2914"/>
              <a:ext cx="109" cy="62"/>
            </a:xfrm>
            <a:custGeom>
              <a:avLst/>
              <a:gdLst/>
              <a:ahLst/>
              <a:cxnLst>
                <a:cxn ang="0">
                  <a:pos x="76" y="69"/>
                </a:cxn>
                <a:cxn ang="0">
                  <a:pos x="59" y="47"/>
                </a:cxn>
                <a:cxn ang="0">
                  <a:pos x="40" y="27"/>
                </a:cxn>
                <a:cxn ang="0">
                  <a:pos x="24" y="15"/>
                </a:cxn>
                <a:cxn ang="0">
                  <a:pos x="11" y="4"/>
                </a:cxn>
                <a:cxn ang="0">
                  <a:pos x="0" y="0"/>
                </a:cxn>
              </a:cxnLst>
              <a:rect l="0" t="0" r="r" b="b"/>
              <a:pathLst>
                <a:path w="76" h="69">
                  <a:moveTo>
                    <a:pt x="76" y="69"/>
                  </a:moveTo>
                  <a:lnTo>
                    <a:pt x="59" y="47"/>
                  </a:lnTo>
                  <a:lnTo>
                    <a:pt x="40" y="27"/>
                  </a:lnTo>
                  <a:lnTo>
                    <a:pt x="24" y="15"/>
                  </a:lnTo>
                  <a:lnTo>
                    <a:pt x="11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</p:grpSp>
      <p:pic>
        <p:nvPicPr>
          <p:cNvPr id="1060" name="Picture 36" descr="ED00184_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52400" y="6172200"/>
            <a:ext cx="1219200" cy="5334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15638FF9-D933-4E56-83EE-BE6FDE8CB4D5}" type="datetimeFigureOut">
              <a:rPr lang="uk-UA" smtClean="0"/>
              <a:pPr/>
              <a:t>10.01.2014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uk-UA" b="1" dirty="0" smtClean="0"/>
              <a:t>Основні види складнопідрядних речень</a:t>
            </a:r>
            <a:endParaRPr lang="uk-UA" b="1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складнопідрядних</a:t>
            </a:r>
            <a:r>
              <a:rPr lang="ru-RU" dirty="0"/>
              <a:t> </a:t>
            </a:r>
            <a:r>
              <a:rPr lang="ru-RU" dirty="0" err="1"/>
              <a:t>речень</a:t>
            </a:r>
            <a:r>
              <a:rPr lang="ru-RU" dirty="0"/>
              <a:t> </a:t>
            </a:r>
            <a:r>
              <a:rPr lang="ru-RU" dirty="0" err="1"/>
              <a:t>виділяються</a:t>
            </a:r>
            <a:r>
              <a:rPr lang="ru-RU" dirty="0"/>
              <a:t> три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600" i="1" dirty="0" err="1">
                <a:solidFill>
                  <a:srgbClr val="FF0000"/>
                </a:solidFill>
              </a:rPr>
              <a:t>складнопідрядні</a:t>
            </a:r>
            <a:r>
              <a:rPr lang="ru-RU" sz="3600" i="1" dirty="0">
                <a:solidFill>
                  <a:srgbClr val="FF0000"/>
                </a:solidFill>
              </a:rPr>
              <a:t> </a:t>
            </a:r>
            <a:r>
              <a:rPr lang="ru-RU" sz="3600" i="1" dirty="0" err="1">
                <a:solidFill>
                  <a:srgbClr val="FF0000"/>
                </a:solidFill>
              </a:rPr>
              <a:t>речення</a:t>
            </a:r>
            <a:r>
              <a:rPr lang="ru-RU" sz="3600" i="1" dirty="0">
                <a:solidFill>
                  <a:srgbClr val="FF0000"/>
                </a:solidFill>
              </a:rPr>
              <a:t> </a:t>
            </a:r>
            <a:r>
              <a:rPr lang="ru-RU" sz="3600" i="1" dirty="0" err="1">
                <a:solidFill>
                  <a:srgbClr val="FF0000"/>
                </a:solidFill>
              </a:rPr>
              <a:t>з</a:t>
            </a:r>
            <a:r>
              <a:rPr lang="ru-RU" sz="3600" i="1" dirty="0">
                <a:solidFill>
                  <a:srgbClr val="FF0000"/>
                </a:solidFill>
              </a:rPr>
              <a:t> </a:t>
            </a:r>
            <a:r>
              <a:rPr lang="ru-RU" sz="3600" i="1" dirty="0" err="1">
                <a:solidFill>
                  <a:srgbClr val="FF0000"/>
                </a:solidFill>
              </a:rPr>
              <a:t>підрядними</a:t>
            </a:r>
            <a:r>
              <a:rPr lang="ru-RU" sz="3600" i="1" dirty="0">
                <a:solidFill>
                  <a:srgbClr val="FF0000"/>
                </a:solidFill>
              </a:rPr>
              <a:t> </a:t>
            </a:r>
            <a:r>
              <a:rPr lang="ru-RU" sz="3600" i="1" dirty="0" err="1">
                <a:solidFill>
                  <a:srgbClr val="FF0000"/>
                </a:solidFill>
              </a:rPr>
              <a:t>означальними</a:t>
            </a:r>
            <a:r>
              <a:rPr lang="ru-RU" sz="3600" i="1" dirty="0">
                <a:solidFill>
                  <a:srgbClr val="FF0000"/>
                </a:solidFill>
              </a:rPr>
              <a:t>;</a:t>
            </a:r>
            <a:endParaRPr lang="uk-UA" sz="3600" i="1" dirty="0">
              <a:solidFill>
                <a:srgbClr val="FF0000"/>
              </a:solidFill>
            </a:endParaRPr>
          </a:p>
          <a:p>
            <a:pPr lvl="0"/>
            <a:r>
              <a:rPr lang="ru-RU" sz="3600" i="1" dirty="0" err="1">
                <a:solidFill>
                  <a:srgbClr val="FF0000"/>
                </a:solidFill>
              </a:rPr>
              <a:t>складнопідрядні</a:t>
            </a:r>
            <a:r>
              <a:rPr lang="ru-RU" sz="3600" i="1" dirty="0">
                <a:solidFill>
                  <a:srgbClr val="FF0000"/>
                </a:solidFill>
              </a:rPr>
              <a:t> </a:t>
            </a:r>
            <a:r>
              <a:rPr lang="ru-RU" sz="3600" i="1" dirty="0" err="1">
                <a:solidFill>
                  <a:srgbClr val="FF0000"/>
                </a:solidFill>
              </a:rPr>
              <a:t>речення</a:t>
            </a:r>
            <a:r>
              <a:rPr lang="ru-RU" sz="3600" i="1" dirty="0">
                <a:solidFill>
                  <a:srgbClr val="FF0000"/>
                </a:solidFill>
              </a:rPr>
              <a:t> </a:t>
            </a:r>
            <a:r>
              <a:rPr lang="ru-RU" sz="3600" i="1" dirty="0" err="1">
                <a:solidFill>
                  <a:srgbClr val="FF0000"/>
                </a:solidFill>
              </a:rPr>
              <a:t>з</a:t>
            </a:r>
            <a:r>
              <a:rPr lang="ru-RU" sz="3600" i="1" dirty="0">
                <a:solidFill>
                  <a:srgbClr val="FF0000"/>
                </a:solidFill>
              </a:rPr>
              <a:t> </a:t>
            </a:r>
            <a:r>
              <a:rPr lang="ru-RU" sz="3600" i="1" dirty="0" err="1">
                <a:solidFill>
                  <a:srgbClr val="FF0000"/>
                </a:solidFill>
              </a:rPr>
              <a:t>підрядними</a:t>
            </a:r>
            <a:r>
              <a:rPr lang="ru-RU" sz="3600" i="1" dirty="0">
                <a:solidFill>
                  <a:srgbClr val="FF0000"/>
                </a:solidFill>
              </a:rPr>
              <a:t> </a:t>
            </a:r>
            <a:r>
              <a:rPr lang="ru-RU" sz="3600" i="1" dirty="0" err="1">
                <a:solidFill>
                  <a:srgbClr val="FF0000"/>
                </a:solidFill>
              </a:rPr>
              <a:t>з'ясувальними</a:t>
            </a:r>
            <a:r>
              <a:rPr lang="ru-RU" sz="3600" i="1" dirty="0">
                <a:solidFill>
                  <a:srgbClr val="FF0000"/>
                </a:solidFill>
              </a:rPr>
              <a:t>;</a:t>
            </a:r>
            <a:endParaRPr lang="uk-UA" sz="3600" i="1" dirty="0">
              <a:solidFill>
                <a:srgbClr val="FF0000"/>
              </a:solidFill>
            </a:endParaRPr>
          </a:p>
          <a:p>
            <a:pPr lvl="0"/>
            <a:r>
              <a:rPr lang="ru-RU" sz="3600" i="1" dirty="0" err="1">
                <a:solidFill>
                  <a:srgbClr val="FF0000"/>
                </a:solidFill>
              </a:rPr>
              <a:t>складнопідрядні</a:t>
            </a:r>
            <a:r>
              <a:rPr lang="ru-RU" sz="3600" i="1" dirty="0">
                <a:solidFill>
                  <a:srgbClr val="FF0000"/>
                </a:solidFill>
              </a:rPr>
              <a:t> </a:t>
            </a:r>
            <a:r>
              <a:rPr lang="ru-RU" sz="3600" i="1" dirty="0" err="1">
                <a:solidFill>
                  <a:srgbClr val="FF0000"/>
                </a:solidFill>
              </a:rPr>
              <a:t>речення</a:t>
            </a:r>
            <a:r>
              <a:rPr lang="ru-RU" sz="3600" i="1" dirty="0">
                <a:solidFill>
                  <a:srgbClr val="FF0000"/>
                </a:solidFill>
              </a:rPr>
              <a:t> </a:t>
            </a:r>
            <a:r>
              <a:rPr lang="ru-RU" sz="3600" i="1" dirty="0" err="1">
                <a:solidFill>
                  <a:srgbClr val="FF0000"/>
                </a:solidFill>
              </a:rPr>
              <a:t>з</a:t>
            </a:r>
            <a:r>
              <a:rPr lang="ru-RU" sz="3600" i="1" dirty="0">
                <a:solidFill>
                  <a:srgbClr val="FF0000"/>
                </a:solidFill>
              </a:rPr>
              <a:t> </a:t>
            </a:r>
            <a:r>
              <a:rPr lang="ru-RU" sz="3600" i="1" dirty="0" err="1">
                <a:solidFill>
                  <a:srgbClr val="FF0000"/>
                </a:solidFill>
              </a:rPr>
              <a:t>підрядними</a:t>
            </a:r>
            <a:r>
              <a:rPr lang="ru-RU" sz="3600" i="1" dirty="0">
                <a:solidFill>
                  <a:srgbClr val="FF0000"/>
                </a:solidFill>
              </a:rPr>
              <a:t> </a:t>
            </a:r>
            <a:r>
              <a:rPr lang="ru-RU" sz="3600" i="1" dirty="0" err="1">
                <a:solidFill>
                  <a:srgbClr val="FF0000"/>
                </a:solidFill>
              </a:rPr>
              <a:t>обставинними</a:t>
            </a:r>
            <a:r>
              <a:rPr lang="ru-RU" sz="3600" i="1" dirty="0">
                <a:solidFill>
                  <a:srgbClr val="FF0000"/>
                </a:solidFill>
              </a:rPr>
              <a:t>.</a:t>
            </a:r>
            <a:endParaRPr lang="uk-UA" sz="3600" i="1" dirty="0">
              <a:solidFill>
                <a:srgbClr val="FF0000"/>
              </a:solidFill>
            </a:endParaRP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складнопідрядне</a:t>
            </a:r>
            <a:r>
              <a:rPr lang="ru-RU" b="1" dirty="0" smtClean="0"/>
              <a:t> </a:t>
            </a:r>
            <a:r>
              <a:rPr lang="ru-RU" b="1" dirty="0" err="1" smtClean="0"/>
              <a:t>речення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(</a:t>
            </a:r>
            <a:r>
              <a:rPr lang="ru-RU" b="1" dirty="0" err="1" smtClean="0"/>
              <a:t>приклади</a:t>
            </a:r>
            <a:r>
              <a:rPr lang="ru-RU" b="1" dirty="0" smtClean="0"/>
              <a:t>)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підрядне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означальне</a:t>
            </a:r>
            <a:endParaRPr lang="uk-UA" dirty="0">
              <a:solidFill>
                <a:srgbClr val="FF0000"/>
              </a:solidFill>
            </a:endParaRPr>
          </a:p>
          <a:p>
            <a:r>
              <a:rPr lang="ru-RU" i="1" dirty="0"/>
              <a:t>Для нас </a:t>
            </a:r>
            <a:r>
              <a:rPr lang="ru-RU" i="1" dirty="0" err="1"/>
              <a:t>тоді</a:t>
            </a:r>
            <a:r>
              <a:rPr lang="ru-RU" i="1" dirty="0"/>
              <a:t> </a:t>
            </a:r>
            <a:r>
              <a:rPr lang="ru-RU" i="1" dirty="0" err="1"/>
              <a:t>був</a:t>
            </a:r>
            <a:r>
              <a:rPr lang="ru-RU" i="1" dirty="0"/>
              <a:t> </a:t>
            </a:r>
            <a:r>
              <a:rPr lang="ru-RU" i="1" dirty="0" err="1"/>
              <a:t>цілий</a:t>
            </a:r>
            <a:r>
              <a:rPr lang="ru-RU" i="1" dirty="0"/>
              <a:t> </a:t>
            </a:r>
            <a:r>
              <a:rPr lang="ru-RU" i="1" dirty="0" err="1"/>
              <a:t>світ</a:t>
            </a:r>
            <a:r>
              <a:rPr lang="ru-RU" i="1" dirty="0"/>
              <a:t>, як </a:t>
            </a:r>
            <a:r>
              <a:rPr lang="ru-RU" i="1" dirty="0" err="1"/>
              <a:t>вимріяна</a:t>
            </a:r>
            <a:r>
              <a:rPr lang="ru-RU" i="1" dirty="0"/>
              <a:t> </a:t>
            </a:r>
            <a:r>
              <a:rPr lang="ru-RU" i="1" dirty="0" err="1"/>
              <a:t>казка</a:t>
            </a:r>
            <a:r>
              <a:rPr lang="ru-RU" i="1" dirty="0"/>
              <a:t> (</a:t>
            </a:r>
            <a:r>
              <a:rPr lang="ru-RU" i="1" dirty="0" err="1"/>
              <a:t>П.Карманський</a:t>
            </a:r>
            <a:r>
              <a:rPr lang="ru-RU" i="1" dirty="0"/>
              <a:t>)</a:t>
            </a:r>
            <a:endParaRPr lang="uk-UA" dirty="0"/>
          </a:p>
          <a:p>
            <a:r>
              <a:rPr lang="ru-RU" dirty="0" err="1">
                <a:solidFill>
                  <a:srgbClr val="FF0000"/>
                </a:solidFill>
              </a:rPr>
              <a:t>підрядне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з'ясувальне</a:t>
            </a:r>
            <a:endParaRPr lang="uk-UA" dirty="0">
              <a:solidFill>
                <a:srgbClr val="FF0000"/>
              </a:solidFill>
            </a:endParaRPr>
          </a:p>
          <a:p>
            <a:r>
              <a:rPr lang="ru-RU" i="1" dirty="0" err="1"/>
              <a:t>Щасливий</a:t>
            </a:r>
            <a:r>
              <a:rPr lang="ru-RU" i="1" dirty="0"/>
              <a:t>, </a:t>
            </a:r>
            <a:r>
              <a:rPr lang="ru-RU" i="1" dirty="0" err="1"/>
              <a:t>хто</a:t>
            </a:r>
            <a:r>
              <a:rPr lang="ru-RU" i="1" dirty="0"/>
              <a:t> </a:t>
            </a:r>
            <a:r>
              <a:rPr lang="ru-RU" i="1" dirty="0" err="1"/>
              <a:t>сни</a:t>
            </a:r>
            <a:r>
              <a:rPr lang="ru-RU" i="1" dirty="0"/>
              <a:t> </a:t>
            </a:r>
            <a:r>
              <a:rPr lang="ru-RU" i="1" dirty="0" err="1"/>
              <a:t>має</a:t>
            </a:r>
            <a:r>
              <a:rPr lang="ru-RU" i="1" dirty="0"/>
              <a:t> </a:t>
            </a:r>
            <a:r>
              <a:rPr lang="ru-RU" i="1" dirty="0" err="1"/>
              <a:t>милі</a:t>
            </a:r>
            <a:r>
              <a:rPr lang="ru-RU" i="1" dirty="0"/>
              <a:t> (</a:t>
            </a:r>
            <a:r>
              <a:rPr lang="ru-RU" i="1" dirty="0" err="1"/>
              <a:t>Л.Українка</a:t>
            </a:r>
            <a:r>
              <a:rPr lang="ru-RU" i="1" dirty="0"/>
              <a:t>)</a:t>
            </a:r>
            <a:endParaRPr lang="uk-UA" dirty="0"/>
          </a:p>
          <a:p>
            <a:r>
              <a:rPr lang="ru-RU" dirty="0" err="1">
                <a:solidFill>
                  <a:srgbClr val="FF0000"/>
                </a:solidFill>
              </a:rPr>
              <a:t>підрядне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обставинне</a:t>
            </a:r>
            <a:endParaRPr lang="uk-UA" dirty="0">
              <a:solidFill>
                <a:srgbClr val="FF0000"/>
              </a:solidFill>
            </a:endParaRPr>
          </a:p>
          <a:p>
            <a:r>
              <a:rPr lang="ru-RU" i="1" dirty="0" err="1"/>
              <a:t>Малі</a:t>
            </a:r>
            <a:r>
              <a:rPr lang="ru-RU" i="1" dirty="0"/>
              <a:t> дерева </a:t>
            </a:r>
            <a:r>
              <a:rPr lang="ru-RU" i="1" dirty="0" err="1"/>
              <a:t>схожі</a:t>
            </a:r>
            <a:r>
              <a:rPr lang="ru-RU" i="1" dirty="0"/>
              <a:t> на </a:t>
            </a:r>
            <a:r>
              <a:rPr lang="ru-RU" i="1" dirty="0" err="1"/>
              <a:t>дорослих</a:t>
            </a:r>
            <a:r>
              <a:rPr lang="ru-RU" i="1" dirty="0"/>
              <a:t>, як </a:t>
            </a:r>
            <a:r>
              <a:rPr lang="ru-RU" i="1" dirty="0" err="1"/>
              <a:t>діти</a:t>
            </a:r>
            <a:r>
              <a:rPr lang="ru-RU" i="1" dirty="0"/>
              <a:t> на </a:t>
            </a:r>
            <a:r>
              <a:rPr lang="ru-RU" i="1" dirty="0" err="1"/>
              <a:t>своїх</a:t>
            </a:r>
            <a:r>
              <a:rPr lang="ru-RU" i="1" dirty="0"/>
              <a:t> </a:t>
            </a:r>
            <a:r>
              <a:rPr lang="ru-RU" i="1" dirty="0" err="1"/>
              <a:t>батьків</a:t>
            </a:r>
            <a:r>
              <a:rPr lang="ru-RU" i="1" dirty="0"/>
              <a:t> (</a:t>
            </a:r>
            <a:r>
              <a:rPr lang="ru-RU" i="1" dirty="0" err="1"/>
              <a:t>М.Сингаєвський</a:t>
            </a:r>
            <a:r>
              <a:rPr lang="ru-RU" i="1" dirty="0"/>
              <a:t>)</a:t>
            </a:r>
            <a:endParaRPr lang="uk-UA" dirty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Складнопідрядні</a:t>
            </a:r>
            <a:r>
              <a:rPr lang="ru-RU" b="1" dirty="0"/>
              <a:t> </a:t>
            </a:r>
            <a:r>
              <a:rPr lang="ru-RU" b="1" dirty="0" err="1"/>
              <a:t>речення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підрядними</a:t>
            </a:r>
            <a:r>
              <a:rPr lang="ru-RU" b="1" dirty="0"/>
              <a:t> </a:t>
            </a:r>
            <a:r>
              <a:rPr lang="ru-RU" b="1" dirty="0" err="1"/>
              <a:t>означальними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err="1"/>
              <a:t>Підрядні</a:t>
            </a:r>
            <a:r>
              <a:rPr lang="ru-RU" b="1" dirty="0"/>
              <a:t> </a:t>
            </a:r>
            <a:r>
              <a:rPr lang="ru-RU" b="1" dirty="0" err="1"/>
              <a:t>означальні</a:t>
            </a:r>
            <a:r>
              <a:rPr lang="ru-RU" b="1" dirty="0"/>
              <a:t> </a:t>
            </a:r>
            <a:r>
              <a:rPr lang="ru-RU" b="1" dirty="0" err="1"/>
              <a:t>речення</a:t>
            </a:r>
            <a:r>
              <a:rPr lang="ru-RU" b="1" dirty="0"/>
              <a:t>- </a:t>
            </a:r>
            <a:r>
              <a:rPr lang="ru-RU" b="1" dirty="0" err="1"/>
              <a:t>це</a:t>
            </a:r>
            <a:r>
              <a:rPr lang="ru-RU" b="1" dirty="0"/>
              <a:t> </a:t>
            </a:r>
            <a:r>
              <a:rPr lang="ru-RU" b="1" dirty="0" err="1"/>
              <a:t>підрядні</a:t>
            </a:r>
            <a:r>
              <a:rPr lang="ru-RU" b="1" dirty="0"/>
              <a:t> </a:t>
            </a:r>
            <a:r>
              <a:rPr lang="ru-RU" b="1" dirty="0" err="1"/>
              <a:t>речення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відповідають</a:t>
            </a:r>
            <a:r>
              <a:rPr lang="ru-RU" b="1" dirty="0"/>
              <a:t> на </a:t>
            </a:r>
            <a:r>
              <a:rPr lang="ru-RU" b="1" dirty="0" err="1"/>
              <a:t>питання</a:t>
            </a:r>
            <a:r>
              <a:rPr lang="ru-RU" b="1" dirty="0"/>
              <a:t> </a:t>
            </a:r>
            <a:r>
              <a:rPr lang="ru-RU" b="1" dirty="0" err="1"/>
              <a:t>який</a:t>
            </a:r>
            <a:r>
              <a:rPr lang="ru-RU" b="1" dirty="0"/>
              <a:t>? яка? яке? </a:t>
            </a:r>
            <a:r>
              <a:rPr lang="ru-RU" b="1" dirty="0" err="1"/>
              <a:t>які</a:t>
            </a:r>
            <a:r>
              <a:rPr lang="ru-RU" b="1" dirty="0"/>
              <a:t>?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залежать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одного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членів</a:t>
            </a:r>
            <a:r>
              <a:rPr lang="ru-RU" b="1" dirty="0"/>
              <a:t> </a:t>
            </a:r>
            <a:r>
              <a:rPr lang="ru-RU" b="1" dirty="0" err="1"/>
              <a:t>речення</a:t>
            </a:r>
            <a:r>
              <a:rPr lang="ru-RU" b="1" dirty="0"/>
              <a:t>, </a:t>
            </a:r>
            <a:r>
              <a:rPr lang="ru-RU" b="1" dirty="0" err="1"/>
              <a:t>вираженого</a:t>
            </a:r>
            <a:r>
              <a:rPr lang="ru-RU" b="1" dirty="0"/>
              <a:t> </a:t>
            </a:r>
            <a:r>
              <a:rPr lang="ru-RU" b="1" dirty="0" err="1"/>
              <a:t>іменником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іншою</a:t>
            </a:r>
            <a:r>
              <a:rPr lang="ru-RU" b="1" dirty="0"/>
              <a:t> </a:t>
            </a:r>
            <a:r>
              <a:rPr lang="ru-RU" b="1" dirty="0" err="1"/>
              <a:t>частиною</a:t>
            </a:r>
            <a:r>
              <a:rPr lang="ru-RU" b="1" dirty="0"/>
              <a:t> </a:t>
            </a:r>
            <a:r>
              <a:rPr lang="ru-RU" b="1" dirty="0" err="1"/>
              <a:t>мови</a:t>
            </a:r>
            <a:r>
              <a:rPr lang="ru-RU" b="1" dirty="0"/>
              <a:t> в </a:t>
            </a:r>
            <a:r>
              <a:rPr lang="ru-RU" b="1" dirty="0" err="1"/>
              <a:t>ролі</a:t>
            </a:r>
            <a:r>
              <a:rPr lang="ru-RU" b="1" dirty="0"/>
              <a:t> </a:t>
            </a:r>
            <a:r>
              <a:rPr lang="ru-RU" b="1" dirty="0" err="1"/>
              <a:t>іменника</a:t>
            </a:r>
            <a:r>
              <a:rPr lang="ru-RU" b="1" dirty="0"/>
              <a:t>.</a:t>
            </a:r>
            <a:endParaRPr lang="uk-UA" b="1" dirty="0"/>
          </a:p>
          <a:p>
            <a:r>
              <a:rPr lang="ru-RU" b="1" dirty="0" err="1"/>
              <a:t>Підрядні</a:t>
            </a:r>
            <a:r>
              <a:rPr lang="ru-RU" b="1" dirty="0"/>
              <a:t> </a:t>
            </a:r>
            <a:r>
              <a:rPr lang="ru-RU" b="1" dirty="0" err="1"/>
              <a:t>означальні</a:t>
            </a:r>
            <a:r>
              <a:rPr lang="ru-RU" b="1" dirty="0"/>
              <a:t> </a:t>
            </a:r>
            <a:r>
              <a:rPr lang="ru-RU" b="1" dirty="0" err="1"/>
              <a:t>речення</a:t>
            </a:r>
            <a:r>
              <a:rPr lang="ru-RU" b="1" dirty="0"/>
              <a:t> </a:t>
            </a:r>
            <a:r>
              <a:rPr lang="ru-RU" b="1" dirty="0" err="1"/>
              <a:t>приєднуються</a:t>
            </a:r>
            <a:r>
              <a:rPr lang="ru-RU" b="1" dirty="0"/>
              <a:t> до головного </a:t>
            </a:r>
            <a:r>
              <a:rPr lang="ru-RU" b="1" dirty="0" err="1"/>
              <a:t>речення</a:t>
            </a:r>
            <a:r>
              <a:rPr lang="ru-RU" b="1" dirty="0"/>
              <a:t> за </a:t>
            </a:r>
            <a:r>
              <a:rPr lang="ru-RU" b="1" dirty="0" err="1"/>
              <a:t>допомогою</a:t>
            </a:r>
            <a:r>
              <a:rPr lang="ru-RU" b="1" dirty="0"/>
              <a:t> </a:t>
            </a:r>
            <a:r>
              <a:rPr lang="ru-RU" b="1" dirty="0" err="1"/>
              <a:t>сполучних</a:t>
            </a:r>
            <a:r>
              <a:rPr lang="ru-RU" b="1" dirty="0"/>
              <a:t> </a:t>
            </a:r>
            <a:r>
              <a:rPr lang="ru-RU" b="1" dirty="0" err="1"/>
              <a:t>слів</a:t>
            </a:r>
            <a:r>
              <a:rPr lang="ru-RU" b="1" dirty="0"/>
              <a:t> </a:t>
            </a:r>
            <a:r>
              <a:rPr lang="ru-RU" b="1" i="1" dirty="0" err="1">
                <a:solidFill>
                  <a:srgbClr val="FF0000"/>
                </a:solidFill>
              </a:rPr>
              <a:t>який</a:t>
            </a:r>
            <a:r>
              <a:rPr lang="ru-RU" b="1" i="1" dirty="0">
                <a:solidFill>
                  <a:srgbClr val="FF0000"/>
                </a:solidFill>
              </a:rPr>
              <a:t>, чий, </a:t>
            </a:r>
            <a:r>
              <a:rPr lang="ru-RU" b="1" i="1" dirty="0" err="1">
                <a:solidFill>
                  <a:srgbClr val="FF0000"/>
                </a:solidFill>
              </a:rPr>
              <a:t>котрий</a:t>
            </a:r>
            <a:r>
              <a:rPr lang="ru-RU" b="1" i="1" dirty="0">
                <a:solidFill>
                  <a:srgbClr val="FF0000"/>
                </a:solidFill>
              </a:rPr>
              <a:t>, </a:t>
            </a:r>
            <a:r>
              <a:rPr lang="ru-RU" b="1" i="1" dirty="0" err="1">
                <a:solidFill>
                  <a:srgbClr val="FF0000"/>
                </a:solidFill>
              </a:rPr>
              <a:t>що</a:t>
            </a:r>
            <a:r>
              <a:rPr lang="ru-RU" b="1" i="1" dirty="0">
                <a:solidFill>
                  <a:srgbClr val="FF0000"/>
                </a:solidFill>
              </a:rPr>
              <a:t>, де, </a:t>
            </a:r>
            <a:r>
              <a:rPr lang="ru-RU" b="1" i="1" dirty="0" err="1">
                <a:solidFill>
                  <a:srgbClr val="FF0000"/>
                </a:solidFill>
              </a:rPr>
              <a:t>куди</a:t>
            </a:r>
            <a:r>
              <a:rPr lang="ru-RU" b="1" i="1" dirty="0">
                <a:solidFill>
                  <a:srgbClr val="FF0000"/>
                </a:solidFill>
              </a:rPr>
              <a:t>, </a:t>
            </a:r>
            <a:r>
              <a:rPr lang="ru-RU" b="1" i="1" dirty="0" err="1">
                <a:solidFill>
                  <a:srgbClr val="FF0000"/>
                </a:solidFill>
              </a:rPr>
              <a:t>звідки</a:t>
            </a:r>
            <a:r>
              <a:rPr lang="ru-RU" b="1" i="1" dirty="0">
                <a:solidFill>
                  <a:srgbClr val="FF0000"/>
                </a:solidFill>
              </a:rPr>
              <a:t>, коли</a:t>
            </a:r>
            <a:r>
              <a:rPr lang="ru-RU" b="1" dirty="0">
                <a:solidFill>
                  <a:srgbClr val="FF0000"/>
                </a:solidFill>
              </a:rPr>
              <a:t> та </a:t>
            </a:r>
            <a:r>
              <a:rPr lang="ru-RU" b="1" i="1" dirty="0" err="1">
                <a:solidFill>
                  <a:srgbClr val="FF0000"/>
                </a:solidFill>
              </a:rPr>
              <a:t>сполучників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щоб</a:t>
            </a:r>
            <a:r>
              <a:rPr lang="ru-RU" b="1" i="1" dirty="0">
                <a:solidFill>
                  <a:srgbClr val="FF0000"/>
                </a:solidFill>
              </a:rPr>
              <a:t>, як, </a:t>
            </a:r>
            <a:r>
              <a:rPr lang="ru-RU" b="1" i="1" dirty="0" err="1">
                <a:solidFill>
                  <a:srgbClr val="FF0000"/>
                </a:solidFill>
              </a:rPr>
              <a:t>ніби</a:t>
            </a:r>
            <a:r>
              <a:rPr lang="ru-RU" b="1" i="1" dirty="0">
                <a:solidFill>
                  <a:srgbClr val="FF0000"/>
                </a:solidFill>
              </a:rPr>
              <a:t>, </a:t>
            </a:r>
            <a:r>
              <a:rPr lang="ru-RU" b="1" i="1" dirty="0" err="1">
                <a:solidFill>
                  <a:srgbClr val="FF0000"/>
                </a:solidFill>
              </a:rPr>
              <a:t>наче</a:t>
            </a:r>
            <a:r>
              <a:rPr lang="ru-RU" b="1" i="1" dirty="0">
                <a:solidFill>
                  <a:srgbClr val="FF0000"/>
                </a:solidFill>
              </a:rPr>
              <a:t>, </a:t>
            </a:r>
            <a:r>
              <a:rPr lang="ru-RU" b="1" i="1" dirty="0" err="1">
                <a:solidFill>
                  <a:srgbClr val="FF0000"/>
                </a:solidFill>
              </a:rPr>
              <a:t>неначе</a:t>
            </a:r>
            <a:r>
              <a:rPr lang="ru-RU" b="1" dirty="0"/>
              <a:t>: </a:t>
            </a:r>
            <a:r>
              <a:rPr lang="ru-RU" b="1" i="1" dirty="0">
                <a:solidFill>
                  <a:srgbClr val="0070C0"/>
                </a:solidFill>
              </a:rPr>
              <a:t>А </a:t>
            </a:r>
            <a:r>
              <a:rPr lang="ru-RU" b="1" i="1" dirty="0" err="1">
                <a:solidFill>
                  <a:srgbClr val="0070C0"/>
                </a:solidFill>
              </a:rPr>
              <a:t>справжня</a:t>
            </a:r>
            <a:r>
              <a:rPr lang="ru-RU" b="1" i="1" dirty="0">
                <a:solidFill>
                  <a:srgbClr val="0070C0"/>
                </a:solidFill>
              </a:rPr>
              <a:t> слава- </a:t>
            </a:r>
            <a:r>
              <a:rPr lang="ru-RU" b="1" i="1" dirty="0" err="1">
                <a:solidFill>
                  <a:srgbClr val="0070C0"/>
                </a:solidFill>
              </a:rPr>
              <a:t>це</a:t>
            </a:r>
            <a:r>
              <a:rPr lang="ru-RU" b="1" i="1" dirty="0">
                <a:solidFill>
                  <a:srgbClr val="0070C0"/>
                </a:solidFill>
              </a:rPr>
              <a:t> прекрасна </a:t>
            </a:r>
            <a:r>
              <a:rPr lang="ru-RU" b="1" i="1" dirty="0" err="1">
                <a:solidFill>
                  <a:srgbClr val="0070C0"/>
                </a:solidFill>
              </a:rPr>
              <a:t>жінка</a:t>
            </a:r>
            <a:r>
              <a:rPr lang="ru-RU" b="1" i="1" dirty="0">
                <a:solidFill>
                  <a:srgbClr val="0070C0"/>
                </a:solidFill>
              </a:rPr>
              <a:t>, </a:t>
            </a:r>
            <a:r>
              <a:rPr lang="ru-RU" b="1" i="1" dirty="0" err="1">
                <a:solidFill>
                  <a:srgbClr val="0070C0"/>
                </a:solidFill>
              </a:rPr>
              <a:t>що</a:t>
            </a:r>
            <a:r>
              <a:rPr lang="ru-RU" b="1" i="1" dirty="0">
                <a:solidFill>
                  <a:srgbClr val="0070C0"/>
                </a:solidFill>
              </a:rPr>
              <a:t> на могилу </a:t>
            </a:r>
            <a:r>
              <a:rPr lang="ru-RU" b="1" i="1" dirty="0" err="1">
                <a:solidFill>
                  <a:srgbClr val="0070C0"/>
                </a:solidFill>
              </a:rPr>
              <a:t>квіти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принесе</a:t>
            </a:r>
            <a:r>
              <a:rPr lang="ru-RU" b="1" i="1" dirty="0">
                <a:solidFill>
                  <a:srgbClr val="0070C0"/>
                </a:solidFill>
              </a:rPr>
              <a:t> (Л. Костенко</a:t>
            </a:r>
            <a:r>
              <a:rPr lang="ru-RU" b="1" dirty="0">
                <a:solidFill>
                  <a:srgbClr val="0070C0"/>
                </a:solidFill>
              </a:rPr>
              <a:t>).</a:t>
            </a:r>
            <a:endParaRPr lang="uk-UA" b="1" dirty="0">
              <a:solidFill>
                <a:srgbClr val="0070C0"/>
              </a:solidFill>
            </a:endParaRPr>
          </a:p>
          <a:p>
            <a:r>
              <a:rPr lang="ru-RU" b="1" dirty="0"/>
              <a:t>В </a:t>
            </a:r>
            <a:r>
              <a:rPr lang="ru-RU" b="1" dirty="0" err="1"/>
              <a:t>наведеному</a:t>
            </a:r>
            <a:r>
              <a:rPr lang="ru-RU" b="1" dirty="0"/>
              <a:t> </a:t>
            </a:r>
            <a:r>
              <a:rPr lang="ru-RU" b="1" dirty="0" err="1"/>
              <a:t>прикладі</a:t>
            </a:r>
            <a:r>
              <a:rPr lang="ru-RU" b="1" dirty="0"/>
              <a:t> </a:t>
            </a:r>
            <a:r>
              <a:rPr lang="ru-RU" b="1" dirty="0" err="1"/>
              <a:t>підрядне</a:t>
            </a:r>
            <a:r>
              <a:rPr lang="ru-RU" b="1" dirty="0"/>
              <a:t> </a:t>
            </a:r>
            <a:r>
              <a:rPr lang="ru-RU" b="1" dirty="0" err="1"/>
              <a:t>речення</a:t>
            </a:r>
            <a:r>
              <a:rPr lang="ru-RU" b="1" dirty="0"/>
              <a:t> </a:t>
            </a:r>
            <a:r>
              <a:rPr lang="ru-RU" b="1" dirty="0" err="1"/>
              <a:t>приєднується</a:t>
            </a:r>
            <a:r>
              <a:rPr lang="ru-RU" b="1" dirty="0"/>
              <a:t> до головного </a:t>
            </a:r>
            <a:r>
              <a:rPr lang="ru-RU" b="1" dirty="0" err="1"/>
              <a:t>сполучним</a:t>
            </a:r>
            <a:r>
              <a:rPr lang="ru-RU" b="1" dirty="0"/>
              <a:t> словом </a:t>
            </a:r>
            <a:r>
              <a:rPr lang="ru-RU" b="1" i="1" dirty="0" err="1">
                <a:solidFill>
                  <a:srgbClr val="FF0000"/>
                </a:solidFill>
              </a:rPr>
              <a:t>що</a:t>
            </a:r>
            <a:r>
              <a:rPr lang="ru-RU" b="1" dirty="0">
                <a:solidFill>
                  <a:srgbClr val="FF0000"/>
                </a:solidFill>
              </a:rPr>
              <a:t>.</a:t>
            </a:r>
            <a:r>
              <a:rPr lang="ru-RU" b="1" dirty="0"/>
              <a:t> </a:t>
            </a:r>
            <a:r>
              <a:rPr lang="ru-RU" b="1" dirty="0" err="1"/>
              <a:t>Воно</a:t>
            </a:r>
            <a:r>
              <a:rPr lang="ru-RU" b="1" dirty="0"/>
              <a:t> </a:t>
            </a:r>
            <a:r>
              <a:rPr lang="ru-RU" b="1" dirty="0" err="1"/>
              <a:t>є</a:t>
            </a:r>
            <a:r>
              <a:rPr lang="ru-RU" b="1" dirty="0"/>
              <a:t> </a:t>
            </a:r>
            <a:r>
              <a:rPr lang="ru-RU" b="1" dirty="0" err="1"/>
              <a:t>підметом</a:t>
            </a:r>
            <a:r>
              <a:rPr lang="ru-RU" b="1" dirty="0"/>
              <a:t> </a:t>
            </a:r>
            <a:r>
              <a:rPr lang="ru-RU" b="1" dirty="0" err="1"/>
              <a:t>підрядного</a:t>
            </a:r>
            <a:r>
              <a:rPr lang="ru-RU" b="1" dirty="0"/>
              <a:t> </a:t>
            </a:r>
            <a:r>
              <a:rPr lang="ru-RU" b="1" dirty="0" err="1"/>
              <a:t>речення</a:t>
            </a:r>
            <a:r>
              <a:rPr lang="ru-RU" b="1" dirty="0"/>
              <a:t> (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можна</a:t>
            </a:r>
            <a:r>
              <a:rPr lang="ru-RU" b="1" dirty="0"/>
              <a:t> </a:t>
            </a:r>
            <a:r>
              <a:rPr lang="ru-RU" b="1" dirty="0" err="1"/>
              <a:t>замінити</a:t>
            </a:r>
            <a:r>
              <a:rPr lang="ru-RU" b="1" dirty="0"/>
              <a:t> на </a:t>
            </a:r>
            <a:r>
              <a:rPr lang="ru-RU" b="1" dirty="0" err="1"/>
              <a:t>сполучне</a:t>
            </a:r>
            <a:r>
              <a:rPr lang="ru-RU" b="1" dirty="0"/>
              <a:t> слово </a:t>
            </a:r>
            <a:r>
              <a:rPr lang="ru-RU" b="1" i="1" dirty="0">
                <a:solidFill>
                  <a:srgbClr val="FF0000"/>
                </a:solidFill>
              </a:rPr>
              <a:t>яка</a:t>
            </a:r>
            <a:r>
              <a:rPr lang="ru-RU" b="1" dirty="0"/>
              <a:t>, а </a:t>
            </a:r>
            <a:r>
              <a:rPr lang="ru-RU" b="1" dirty="0" err="1"/>
              <a:t>також</a:t>
            </a:r>
            <a:r>
              <a:rPr lang="ru-RU" b="1" dirty="0"/>
              <a:t> на </a:t>
            </a:r>
            <a:r>
              <a:rPr lang="ru-RU" b="1" i="1" dirty="0">
                <a:solidFill>
                  <a:srgbClr val="FF0000"/>
                </a:solidFill>
              </a:rPr>
              <a:t>вона, </a:t>
            </a:r>
            <a:r>
              <a:rPr lang="ru-RU" b="1" i="1" dirty="0" err="1">
                <a:solidFill>
                  <a:srgbClr val="FF0000"/>
                </a:solidFill>
              </a:rPr>
              <a:t>жінка</a:t>
            </a:r>
            <a:r>
              <a:rPr lang="ru-RU" b="1" dirty="0">
                <a:solidFill>
                  <a:srgbClr val="FF0000"/>
                </a:solidFill>
              </a:rPr>
              <a:t>). </a:t>
            </a:r>
            <a:endParaRPr lang="uk-UA" b="1" dirty="0">
              <a:solidFill>
                <a:srgbClr val="FF0000"/>
              </a:solidFill>
            </a:endParaRPr>
          </a:p>
          <a:p>
            <a:r>
              <a:rPr lang="ru-RU" b="1" dirty="0" err="1"/>
              <a:t>Окремо</a:t>
            </a:r>
            <a:r>
              <a:rPr lang="ru-RU" b="1" dirty="0"/>
              <a:t> </a:t>
            </a:r>
            <a:r>
              <a:rPr lang="ru-RU" b="1" dirty="0" err="1"/>
              <a:t>виділяються</a:t>
            </a:r>
            <a:r>
              <a:rPr lang="ru-RU" b="1" dirty="0"/>
              <a:t> </a:t>
            </a:r>
            <a:r>
              <a:rPr lang="ru-RU" b="1" i="1" dirty="0" err="1">
                <a:solidFill>
                  <a:srgbClr val="FF0000"/>
                </a:solidFill>
              </a:rPr>
              <a:t>займенниково</a:t>
            </a:r>
            <a:r>
              <a:rPr lang="ru-RU" b="1" i="1" dirty="0">
                <a:solidFill>
                  <a:srgbClr val="FF0000"/>
                </a:solidFill>
              </a:rPr>
              <a:t>- </a:t>
            </a:r>
            <a:r>
              <a:rPr lang="ru-RU" b="1" i="1" dirty="0" err="1">
                <a:solidFill>
                  <a:srgbClr val="FF0000"/>
                </a:solidFill>
              </a:rPr>
              <a:t>означальні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речення</a:t>
            </a:r>
            <a:r>
              <a:rPr lang="ru-RU" b="1" dirty="0">
                <a:solidFill>
                  <a:srgbClr val="FF0000"/>
                </a:solidFill>
              </a:rPr>
              <a:t>,</a:t>
            </a:r>
            <a:r>
              <a:rPr lang="ru-RU" b="1" dirty="0"/>
              <a:t>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пояснюють</a:t>
            </a:r>
            <a:r>
              <a:rPr lang="ru-RU" b="1" dirty="0"/>
              <a:t> член головного </a:t>
            </a:r>
            <a:r>
              <a:rPr lang="ru-RU" b="1" dirty="0" err="1"/>
              <a:t>речення</a:t>
            </a:r>
            <a:r>
              <a:rPr lang="ru-RU" b="1" dirty="0"/>
              <a:t>, </a:t>
            </a:r>
            <a:r>
              <a:rPr lang="ru-RU" b="1" dirty="0" err="1"/>
              <a:t>виражений</a:t>
            </a:r>
            <a:r>
              <a:rPr lang="ru-RU" b="1" dirty="0"/>
              <a:t> </a:t>
            </a:r>
            <a:r>
              <a:rPr lang="ru-RU" b="1" dirty="0" err="1"/>
              <a:t>займенником</a:t>
            </a:r>
            <a:r>
              <a:rPr lang="ru-RU" b="1" dirty="0"/>
              <a:t> </a:t>
            </a:r>
            <a:r>
              <a:rPr lang="ru-RU" b="1" i="1" dirty="0"/>
              <a:t>той</a:t>
            </a:r>
            <a:r>
              <a:rPr lang="ru-RU" b="1" dirty="0"/>
              <a:t>, </a:t>
            </a:r>
            <a:r>
              <a:rPr lang="ru-RU" b="1" dirty="0" err="1"/>
              <a:t>вжитим</a:t>
            </a:r>
            <a:r>
              <a:rPr lang="ru-RU" b="1" dirty="0"/>
              <a:t> у </a:t>
            </a:r>
            <a:r>
              <a:rPr lang="ru-RU" b="1" dirty="0" err="1"/>
              <a:t>значенні</a:t>
            </a:r>
            <a:r>
              <a:rPr lang="ru-RU" b="1" dirty="0"/>
              <a:t> </a:t>
            </a:r>
            <a:r>
              <a:rPr lang="ru-RU" b="1" dirty="0" err="1"/>
              <a:t>іменника</a:t>
            </a:r>
            <a:r>
              <a:rPr lang="ru-RU" b="1" dirty="0"/>
              <a:t>: </a:t>
            </a:r>
            <a:r>
              <a:rPr lang="ru-RU" b="1" i="1" dirty="0">
                <a:solidFill>
                  <a:srgbClr val="0070C0"/>
                </a:solidFill>
              </a:rPr>
              <a:t>Те, </a:t>
            </a:r>
            <a:r>
              <a:rPr lang="ru-RU" b="1" i="1" dirty="0" err="1">
                <a:solidFill>
                  <a:srgbClr val="0070C0"/>
                </a:solidFill>
              </a:rPr>
              <a:t>що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було</a:t>
            </a:r>
            <a:r>
              <a:rPr lang="ru-RU" b="1" i="1" dirty="0">
                <a:solidFill>
                  <a:srgbClr val="0070C0"/>
                </a:solidFill>
              </a:rPr>
              <a:t>, </a:t>
            </a:r>
            <a:r>
              <a:rPr lang="ru-RU" b="1" i="1" dirty="0" err="1">
                <a:solidFill>
                  <a:srgbClr val="0070C0"/>
                </a:solidFill>
              </a:rPr>
              <a:t>минулося</a:t>
            </a:r>
            <a:r>
              <a:rPr lang="ru-RU" b="1" i="1" dirty="0">
                <a:solidFill>
                  <a:srgbClr val="0070C0"/>
                </a:solidFill>
              </a:rPr>
              <a:t>, І </a:t>
            </a:r>
            <a:r>
              <a:rPr lang="ru-RU" b="1" i="1" dirty="0" err="1">
                <a:solidFill>
                  <a:srgbClr val="0070C0"/>
                </a:solidFill>
              </a:rPr>
              <a:t>знову</a:t>
            </a:r>
            <a:r>
              <a:rPr lang="ru-RU" b="1" i="1" dirty="0">
                <a:solidFill>
                  <a:srgbClr val="0070C0"/>
                </a:solidFill>
              </a:rPr>
              <a:t> не буде </a:t>
            </a:r>
            <a:endParaRPr lang="uk-UA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Складнопідрядні</a:t>
            </a:r>
            <a:r>
              <a:rPr lang="ru-RU" b="1" dirty="0"/>
              <a:t> </a:t>
            </a:r>
            <a:r>
              <a:rPr lang="ru-RU" b="1" dirty="0" err="1"/>
              <a:t>речення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підрядними</a:t>
            </a:r>
            <a:r>
              <a:rPr lang="ru-RU" b="1" dirty="0"/>
              <a:t> </a:t>
            </a:r>
            <a:r>
              <a:rPr lang="ru-RU" b="1" dirty="0" err="1"/>
              <a:t>з'ясувальними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Підрядні</a:t>
            </a:r>
            <a:r>
              <a:rPr lang="ru-RU" dirty="0"/>
              <a:t> </a:t>
            </a:r>
            <a:r>
              <a:rPr lang="ru-RU" dirty="0" err="1"/>
              <a:t>з'ясувальні</a:t>
            </a:r>
            <a:r>
              <a:rPr lang="ru-RU" dirty="0"/>
              <a:t> </a:t>
            </a:r>
            <a:r>
              <a:rPr lang="ru-RU" dirty="0" err="1"/>
              <a:t>речення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підрядні</a:t>
            </a:r>
            <a:r>
              <a:rPr lang="ru-RU" dirty="0"/>
              <a:t> </a:t>
            </a:r>
            <a:r>
              <a:rPr lang="ru-RU" dirty="0" err="1"/>
              <a:t>речення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відповідають</a:t>
            </a:r>
            <a:r>
              <a:rPr lang="ru-RU" dirty="0"/>
              <a:t> на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відмінків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пояснюють</a:t>
            </a:r>
            <a:r>
              <a:rPr lang="ru-RU" dirty="0"/>
              <a:t> </a:t>
            </a:r>
            <a:r>
              <a:rPr lang="ru-RU" dirty="0" err="1"/>
              <a:t>присудок</a:t>
            </a:r>
            <a:r>
              <a:rPr lang="ru-RU" dirty="0"/>
              <a:t> у головному </a:t>
            </a:r>
            <a:r>
              <a:rPr lang="ru-RU" dirty="0" err="1"/>
              <a:t>реченні</a:t>
            </a:r>
            <a:r>
              <a:rPr lang="ru-RU" dirty="0"/>
              <a:t>.</a:t>
            </a:r>
            <a:endParaRPr lang="uk-UA" dirty="0"/>
          </a:p>
          <a:p>
            <a:r>
              <a:rPr lang="ru-RU" dirty="0"/>
              <a:t>Вони </a:t>
            </a:r>
            <a:r>
              <a:rPr lang="ru-RU" dirty="0" err="1"/>
              <a:t>приєднуються</a:t>
            </a:r>
            <a:r>
              <a:rPr lang="ru-RU" dirty="0"/>
              <a:t> до головного </a:t>
            </a:r>
            <a:r>
              <a:rPr lang="ru-RU" dirty="0" err="1"/>
              <a:t>речення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сполучних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 </a:t>
            </a:r>
            <a:r>
              <a:rPr lang="ru-RU" i="1" dirty="0" err="1">
                <a:solidFill>
                  <a:srgbClr val="FF0000"/>
                </a:solidFill>
              </a:rPr>
              <a:t>хто</a:t>
            </a:r>
            <a:r>
              <a:rPr lang="ru-RU" i="1" dirty="0">
                <a:solidFill>
                  <a:srgbClr val="FF0000"/>
                </a:solidFill>
              </a:rPr>
              <a:t>, </a:t>
            </a:r>
            <a:r>
              <a:rPr lang="ru-RU" i="1" dirty="0" err="1">
                <a:solidFill>
                  <a:srgbClr val="FF0000"/>
                </a:solidFill>
              </a:rPr>
              <a:t>що</a:t>
            </a:r>
            <a:r>
              <a:rPr lang="ru-RU" i="1" dirty="0">
                <a:solidFill>
                  <a:srgbClr val="FF0000"/>
                </a:solidFill>
              </a:rPr>
              <a:t>, </a:t>
            </a:r>
            <a:r>
              <a:rPr lang="ru-RU" i="1" dirty="0" err="1">
                <a:solidFill>
                  <a:srgbClr val="FF0000"/>
                </a:solidFill>
              </a:rPr>
              <a:t>який</a:t>
            </a:r>
            <a:r>
              <a:rPr lang="ru-RU" i="1" dirty="0">
                <a:solidFill>
                  <a:srgbClr val="FF0000"/>
                </a:solidFill>
              </a:rPr>
              <a:t>, чий, </a:t>
            </a:r>
            <a:r>
              <a:rPr lang="ru-RU" i="1" dirty="0" err="1">
                <a:solidFill>
                  <a:srgbClr val="FF0000"/>
                </a:solidFill>
              </a:rPr>
              <a:t>котрий</a:t>
            </a:r>
            <a:r>
              <a:rPr lang="ru-RU" i="1" dirty="0">
                <a:solidFill>
                  <a:srgbClr val="FF0000"/>
                </a:solidFill>
              </a:rPr>
              <a:t>, де, </a:t>
            </a:r>
            <a:r>
              <a:rPr lang="ru-RU" i="1" dirty="0" err="1">
                <a:solidFill>
                  <a:srgbClr val="FF0000"/>
                </a:solidFill>
              </a:rPr>
              <a:t>куди</a:t>
            </a:r>
            <a:r>
              <a:rPr lang="ru-RU" i="1" dirty="0">
                <a:solidFill>
                  <a:srgbClr val="FF0000"/>
                </a:solidFill>
              </a:rPr>
              <a:t>, </a:t>
            </a:r>
            <a:r>
              <a:rPr lang="ru-RU" i="1" dirty="0" err="1">
                <a:solidFill>
                  <a:srgbClr val="FF0000"/>
                </a:solidFill>
              </a:rPr>
              <a:t>звідки</a:t>
            </a:r>
            <a:r>
              <a:rPr lang="ru-RU" i="1" dirty="0">
                <a:solidFill>
                  <a:srgbClr val="FF0000"/>
                </a:solidFill>
              </a:rPr>
              <a:t>, коли, </a:t>
            </a:r>
            <a:r>
              <a:rPr lang="ru-RU" i="1" dirty="0" err="1">
                <a:solidFill>
                  <a:srgbClr val="FF0000"/>
                </a:solidFill>
              </a:rPr>
              <a:t>відколи</a:t>
            </a:r>
            <a:r>
              <a:rPr lang="ru-RU" i="1" dirty="0">
                <a:solidFill>
                  <a:srgbClr val="FF0000"/>
                </a:solidFill>
              </a:rPr>
              <a:t>, як</a:t>
            </a:r>
            <a:r>
              <a:rPr lang="ru-RU" dirty="0">
                <a:solidFill>
                  <a:srgbClr val="FF0000"/>
                </a:solidFill>
              </a:rPr>
              <a:t> та </a:t>
            </a:r>
            <a:r>
              <a:rPr lang="ru-RU" dirty="0" err="1">
                <a:solidFill>
                  <a:srgbClr val="FF0000"/>
                </a:solidFill>
              </a:rPr>
              <a:t>сполучників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що</a:t>
            </a:r>
            <a:r>
              <a:rPr lang="ru-RU" i="1" dirty="0">
                <a:solidFill>
                  <a:srgbClr val="FF0000"/>
                </a:solidFill>
              </a:rPr>
              <a:t>, як, </a:t>
            </a:r>
            <a:r>
              <a:rPr lang="ru-RU" i="1" dirty="0" err="1">
                <a:solidFill>
                  <a:srgbClr val="FF0000"/>
                </a:solidFill>
              </a:rPr>
              <a:t>щоб</a:t>
            </a:r>
            <a:r>
              <a:rPr lang="ru-RU" i="1" dirty="0">
                <a:solidFill>
                  <a:srgbClr val="FF0000"/>
                </a:solidFill>
              </a:rPr>
              <a:t>, </a:t>
            </a:r>
            <a:r>
              <a:rPr lang="ru-RU" i="1" dirty="0" err="1">
                <a:solidFill>
                  <a:srgbClr val="FF0000"/>
                </a:solidFill>
              </a:rPr>
              <a:t>ніби</a:t>
            </a:r>
            <a:r>
              <a:rPr lang="ru-RU" i="1" dirty="0">
                <a:solidFill>
                  <a:srgbClr val="FF0000"/>
                </a:solidFill>
              </a:rPr>
              <a:t>, </a:t>
            </a:r>
            <a:r>
              <a:rPr lang="ru-RU" i="1" dirty="0" err="1">
                <a:solidFill>
                  <a:srgbClr val="FF0000"/>
                </a:solidFill>
              </a:rPr>
              <a:t>мов</a:t>
            </a:r>
            <a:r>
              <a:rPr lang="ru-RU" i="1" dirty="0">
                <a:solidFill>
                  <a:srgbClr val="FF0000"/>
                </a:solidFill>
              </a:rPr>
              <a:t>, </a:t>
            </a:r>
            <a:r>
              <a:rPr lang="ru-RU" i="1" dirty="0" err="1">
                <a:solidFill>
                  <a:srgbClr val="FF0000"/>
                </a:solidFill>
              </a:rPr>
              <a:t>наче</a:t>
            </a:r>
            <a:r>
              <a:rPr lang="ru-RU" i="1" dirty="0">
                <a:solidFill>
                  <a:srgbClr val="FF0000"/>
                </a:solidFill>
              </a:rPr>
              <a:t>, </a:t>
            </a:r>
            <a:r>
              <a:rPr lang="ru-RU" i="1" dirty="0" err="1">
                <a:solidFill>
                  <a:srgbClr val="FF0000"/>
                </a:solidFill>
              </a:rPr>
              <a:t>неначе</a:t>
            </a:r>
            <a:r>
              <a:rPr lang="ru-RU" i="1" dirty="0">
                <a:solidFill>
                  <a:srgbClr val="FF0000"/>
                </a:solidFill>
              </a:rPr>
              <a:t>.</a:t>
            </a:r>
            <a:endParaRPr lang="uk-UA" dirty="0">
              <a:solidFill>
                <a:srgbClr val="FF0000"/>
              </a:solidFill>
            </a:endParaRPr>
          </a:p>
          <a:p>
            <a:r>
              <a:rPr lang="ru-RU" i="1" dirty="0" err="1">
                <a:solidFill>
                  <a:srgbClr val="FF0000"/>
                </a:solidFill>
              </a:rPr>
              <a:t>Сполучне</a:t>
            </a:r>
            <a:r>
              <a:rPr lang="ru-RU" i="1" dirty="0">
                <a:solidFill>
                  <a:srgbClr val="FF0000"/>
                </a:solidFill>
              </a:rPr>
              <a:t> слово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є</a:t>
            </a:r>
            <a:r>
              <a:rPr lang="ru-RU" dirty="0"/>
              <a:t> членом </a:t>
            </a:r>
            <a:r>
              <a:rPr lang="ru-RU" dirty="0" err="1"/>
              <a:t>підрядного</a:t>
            </a:r>
            <a:r>
              <a:rPr lang="ru-RU" dirty="0"/>
              <a:t> </a:t>
            </a:r>
            <a:r>
              <a:rPr lang="ru-RU" dirty="0" err="1"/>
              <a:t>речення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вимовляється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підкресленою</a:t>
            </a:r>
            <a:r>
              <a:rPr lang="ru-RU" dirty="0"/>
              <a:t> </a:t>
            </a:r>
            <a:r>
              <a:rPr lang="ru-RU" dirty="0" err="1"/>
              <a:t>інтонацією</a:t>
            </a:r>
            <a:r>
              <a:rPr lang="ru-RU" dirty="0"/>
              <a:t>: </a:t>
            </a:r>
            <a:r>
              <a:rPr lang="ru-RU" i="1" dirty="0">
                <a:solidFill>
                  <a:srgbClr val="0070C0"/>
                </a:solidFill>
              </a:rPr>
              <a:t>З дороги видно </a:t>
            </a:r>
            <a:r>
              <a:rPr lang="ru-RU" i="1" dirty="0" err="1">
                <a:solidFill>
                  <a:srgbClr val="0070C0"/>
                </a:solidFill>
              </a:rPr>
              <a:t>було</a:t>
            </a:r>
            <a:r>
              <a:rPr lang="ru-RU" i="1" dirty="0">
                <a:solidFill>
                  <a:srgbClr val="0070C0"/>
                </a:solidFill>
              </a:rPr>
              <a:t>, як </a:t>
            </a:r>
            <a:r>
              <a:rPr lang="ru-RU" i="1" dirty="0" err="1">
                <a:solidFill>
                  <a:srgbClr val="0070C0"/>
                </a:solidFill>
              </a:rPr>
              <a:t>вився</a:t>
            </a:r>
            <a:r>
              <a:rPr lang="ru-RU" i="1" dirty="0">
                <a:solidFill>
                  <a:srgbClr val="0070C0"/>
                </a:solidFill>
              </a:rPr>
              <a:t> у </a:t>
            </a:r>
            <a:r>
              <a:rPr lang="ru-RU" i="1" dirty="0" err="1">
                <a:solidFill>
                  <a:srgbClr val="0070C0"/>
                </a:solidFill>
              </a:rPr>
              <a:t>низині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кривульками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глибокий</a:t>
            </a:r>
            <a:r>
              <a:rPr lang="ru-RU" i="1" dirty="0">
                <a:solidFill>
                  <a:srgbClr val="0070C0"/>
                </a:solidFill>
              </a:rPr>
              <a:t> та </a:t>
            </a:r>
            <a:r>
              <a:rPr lang="ru-RU" i="1" dirty="0" err="1">
                <a:solidFill>
                  <a:srgbClr val="0070C0"/>
                </a:solidFill>
              </a:rPr>
              <a:t>каламутний</a:t>
            </a:r>
            <a:r>
              <a:rPr lang="ru-RU" i="1" dirty="0">
                <a:solidFill>
                  <a:srgbClr val="0070C0"/>
                </a:solidFill>
              </a:rPr>
              <a:t> Прут (</a:t>
            </a:r>
            <a:r>
              <a:rPr lang="ru-RU" i="1" dirty="0" err="1">
                <a:solidFill>
                  <a:srgbClr val="0070C0"/>
                </a:solidFill>
              </a:rPr>
              <a:t>М.Коцюбинський</a:t>
            </a:r>
            <a:r>
              <a:rPr lang="ru-RU" dirty="0">
                <a:solidFill>
                  <a:srgbClr val="0070C0"/>
                </a:solidFill>
              </a:rPr>
              <a:t>).</a:t>
            </a:r>
            <a:endParaRPr lang="uk-UA" dirty="0">
              <a:solidFill>
                <a:srgbClr val="0070C0"/>
              </a:solidFill>
            </a:endParaRP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Складнопідрядні</a:t>
            </a:r>
            <a:r>
              <a:rPr lang="ru-RU" b="1" dirty="0"/>
              <a:t> </a:t>
            </a:r>
            <a:r>
              <a:rPr lang="ru-RU" b="1" dirty="0" err="1"/>
              <a:t>речення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підрядними</a:t>
            </a:r>
            <a:r>
              <a:rPr lang="ru-RU" b="1" dirty="0"/>
              <a:t> </a:t>
            </a:r>
            <a:r>
              <a:rPr lang="ru-RU" b="1" dirty="0" err="1"/>
              <a:t>обставинними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Підрядні</a:t>
            </a:r>
            <a:r>
              <a:rPr lang="ru-RU" dirty="0"/>
              <a:t> </a:t>
            </a:r>
            <a:r>
              <a:rPr lang="ru-RU" dirty="0" err="1"/>
              <a:t>обставинні</a:t>
            </a:r>
            <a:r>
              <a:rPr lang="ru-RU" dirty="0"/>
              <a:t> </a:t>
            </a:r>
            <a:r>
              <a:rPr lang="ru-RU" dirty="0" err="1"/>
              <a:t>речення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підрядні</a:t>
            </a:r>
            <a:r>
              <a:rPr lang="ru-RU" dirty="0"/>
              <a:t> </a:t>
            </a:r>
            <a:r>
              <a:rPr lang="ru-RU" dirty="0" err="1"/>
              <a:t>речення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відповідають</a:t>
            </a:r>
            <a:r>
              <a:rPr lang="ru-RU" dirty="0"/>
              <a:t> на </a:t>
            </a:r>
            <a:r>
              <a:rPr lang="ru-RU" dirty="0" err="1"/>
              <a:t>ті</a:t>
            </a:r>
            <a:r>
              <a:rPr lang="ru-RU" dirty="0"/>
              <a:t> ж </a:t>
            </a:r>
            <a:r>
              <a:rPr lang="ru-RU" dirty="0" err="1"/>
              <a:t>питання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 в простому </a:t>
            </a:r>
            <a:r>
              <a:rPr lang="ru-RU" dirty="0" err="1"/>
              <a:t>реченні</a:t>
            </a:r>
            <a:r>
              <a:rPr lang="ru-RU" dirty="0"/>
              <a:t>.</a:t>
            </a:r>
            <a:endParaRPr lang="uk-UA" dirty="0"/>
          </a:p>
          <a:p>
            <a:r>
              <a:rPr lang="ru-RU" dirty="0"/>
              <a:t>Вони </a:t>
            </a:r>
            <a:r>
              <a:rPr lang="ru-RU" dirty="0" err="1"/>
              <a:t>поділяються</a:t>
            </a:r>
            <a:r>
              <a:rPr lang="ru-RU" dirty="0"/>
              <a:t> на </a:t>
            </a:r>
            <a:r>
              <a:rPr lang="ru-RU" dirty="0" err="1"/>
              <a:t>підрядні</a:t>
            </a:r>
            <a:r>
              <a:rPr lang="ru-RU" dirty="0"/>
              <a:t> </a:t>
            </a:r>
            <a:r>
              <a:rPr lang="ru-RU" i="1" dirty="0" err="1">
                <a:solidFill>
                  <a:srgbClr val="FF0000"/>
                </a:solidFill>
              </a:rPr>
              <a:t>місця</a:t>
            </a:r>
            <a:r>
              <a:rPr lang="ru-RU" i="1" dirty="0">
                <a:solidFill>
                  <a:srgbClr val="FF0000"/>
                </a:solidFill>
              </a:rPr>
              <a:t>, часу, способу </a:t>
            </a:r>
            <a:r>
              <a:rPr lang="ru-RU" i="1" dirty="0" err="1">
                <a:solidFill>
                  <a:srgbClr val="FF0000"/>
                </a:solidFill>
              </a:rPr>
              <a:t>дії</a:t>
            </a:r>
            <a:r>
              <a:rPr lang="ru-RU" i="1" dirty="0">
                <a:solidFill>
                  <a:srgbClr val="FF0000"/>
                </a:solidFill>
              </a:rPr>
              <a:t>, </a:t>
            </a:r>
            <a:r>
              <a:rPr lang="ru-RU" i="1" dirty="0" err="1">
                <a:solidFill>
                  <a:srgbClr val="FF0000"/>
                </a:solidFill>
              </a:rPr>
              <a:t>порівняльні</a:t>
            </a:r>
            <a:r>
              <a:rPr lang="ru-RU" i="1" dirty="0">
                <a:solidFill>
                  <a:srgbClr val="FF0000"/>
                </a:solidFill>
              </a:rPr>
              <a:t>, </a:t>
            </a:r>
            <a:r>
              <a:rPr lang="ru-RU" i="1" dirty="0" err="1">
                <a:solidFill>
                  <a:srgbClr val="FF0000"/>
                </a:solidFill>
              </a:rPr>
              <a:t>міри</a:t>
            </a:r>
            <a:r>
              <a:rPr lang="ru-RU" i="1" dirty="0">
                <a:solidFill>
                  <a:srgbClr val="FF0000"/>
                </a:solidFill>
              </a:rPr>
              <a:t> та </a:t>
            </a:r>
            <a:r>
              <a:rPr lang="ru-RU" i="1" dirty="0" err="1">
                <a:solidFill>
                  <a:srgbClr val="FF0000"/>
                </a:solidFill>
              </a:rPr>
              <a:t>ступеня</a:t>
            </a:r>
            <a:r>
              <a:rPr lang="ru-RU" i="1" dirty="0">
                <a:solidFill>
                  <a:srgbClr val="FF0000"/>
                </a:solidFill>
              </a:rPr>
              <a:t>, причини, мети, </a:t>
            </a:r>
            <a:r>
              <a:rPr lang="ru-RU" i="1" dirty="0" err="1">
                <a:solidFill>
                  <a:srgbClr val="FF0000"/>
                </a:solidFill>
              </a:rPr>
              <a:t>умовні</a:t>
            </a:r>
            <a:r>
              <a:rPr lang="ru-RU" i="1" dirty="0">
                <a:solidFill>
                  <a:srgbClr val="FF0000"/>
                </a:solidFill>
              </a:rPr>
              <a:t>, </a:t>
            </a:r>
            <a:r>
              <a:rPr lang="ru-RU" i="1" dirty="0" err="1">
                <a:solidFill>
                  <a:srgbClr val="FF0000"/>
                </a:solidFill>
              </a:rPr>
              <a:t>допустові</a:t>
            </a:r>
            <a:r>
              <a:rPr lang="ru-RU" i="1" dirty="0">
                <a:solidFill>
                  <a:srgbClr val="FF0000"/>
                </a:solidFill>
              </a:rPr>
              <a:t>, </a:t>
            </a:r>
            <a:r>
              <a:rPr lang="ru-RU" i="1" dirty="0" err="1">
                <a:solidFill>
                  <a:srgbClr val="FF0000"/>
                </a:solidFill>
              </a:rPr>
              <a:t>наслідкові</a:t>
            </a:r>
            <a:r>
              <a:rPr lang="ru-RU" dirty="0">
                <a:solidFill>
                  <a:srgbClr val="FF0000"/>
                </a:solidFill>
              </a:rPr>
              <a:t>.</a:t>
            </a:r>
            <a:endParaRPr lang="uk-UA" dirty="0">
              <a:solidFill>
                <a:srgbClr val="FF0000"/>
              </a:solidFill>
            </a:endParaRP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2257412" cy="796908"/>
          </a:xfrm>
        </p:spPr>
        <p:txBody>
          <a:bodyPr>
            <a:noAutofit/>
          </a:bodyPr>
          <a:lstStyle/>
          <a:p>
            <a:r>
              <a:rPr lang="uk-UA" sz="3200" dirty="0" smtClean="0"/>
              <a:t>Тип речення</a:t>
            </a:r>
            <a:endParaRPr lang="uk-UA" sz="3200" dirty="0"/>
          </a:p>
        </p:txBody>
      </p:sp>
      <p:sp>
        <p:nvSpPr>
          <p:cNvPr id="5" name="Місце для вмісту 4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2757478" cy="4911741"/>
          </a:xfrm>
        </p:spPr>
        <p:txBody>
          <a:bodyPr>
            <a:normAutofit fontScale="85000" lnSpcReduction="20000"/>
          </a:bodyPr>
          <a:lstStyle/>
          <a:p>
            <a:r>
              <a:rPr lang="ru-RU" sz="3500" b="1" dirty="0" err="1">
                <a:solidFill>
                  <a:srgbClr val="FF0000"/>
                </a:solidFill>
              </a:rPr>
              <a:t>місця</a:t>
            </a:r>
            <a:endParaRPr lang="uk-UA" sz="3500" b="1" dirty="0">
              <a:solidFill>
                <a:srgbClr val="FF0000"/>
              </a:solidFill>
            </a:endParaRPr>
          </a:p>
          <a:p>
            <a:r>
              <a:rPr lang="ru-RU" sz="3500" b="1" dirty="0">
                <a:solidFill>
                  <a:srgbClr val="00B050"/>
                </a:solidFill>
              </a:rPr>
              <a:t>часу</a:t>
            </a:r>
            <a:endParaRPr lang="uk-UA" sz="3500" b="1" dirty="0">
              <a:solidFill>
                <a:srgbClr val="00B050"/>
              </a:solidFill>
            </a:endParaRPr>
          </a:p>
          <a:p>
            <a:r>
              <a:rPr lang="ru-RU" sz="3000" b="1" dirty="0">
                <a:solidFill>
                  <a:srgbClr val="00B0F0"/>
                </a:solidFill>
              </a:rPr>
              <a:t>способу </a:t>
            </a:r>
            <a:r>
              <a:rPr lang="ru-RU" sz="3000" b="1" dirty="0" err="1">
                <a:solidFill>
                  <a:srgbClr val="00B0F0"/>
                </a:solidFill>
              </a:rPr>
              <a:t>дії</a:t>
            </a:r>
            <a:r>
              <a:rPr lang="ru-RU" sz="3000" b="1" dirty="0">
                <a:solidFill>
                  <a:srgbClr val="00B0F0"/>
                </a:solidFill>
              </a:rPr>
              <a:t> </a:t>
            </a:r>
            <a:r>
              <a:rPr lang="ru-RU" sz="3000" b="1" dirty="0" err="1">
                <a:solidFill>
                  <a:srgbClr val="00B0F0"/>
                </a:solidFill>
              </a:rPr>
              <a:t>і</a:t>
            </a:r>
            <a:r>
              <a:rPr lang="ru-RU" sz="3000" b="1" dirty="0">
                <a:solidFill>
                  <a:srgbClr val="00B0F0"/>
                </a:solidFill>
              </a:rPr>
              <a:t> </a:t>
            </a:r>
            <a:r>
              <a:rPr lang="ru-RU" sz="3000" b="1" dirty="0" err="1">
                <a:solidFill>
                  <a:srgbClr val="00B0F0"/>
                </a:solidFill>
              </a:rPr>
              <a:t>ступеня</a:t>
            </a:r>
            <a:endParaRPr lang="uk-UA" sz="3000" b="1" dirty="0">
              <a:solidFill>
                <a:srgbClr val="00B0F0"/>
              </a:solidFill>
            </a:endParaRPr>
          </a:p>
          <a:p>
            <a:r>
              <a:rPr lang="ru-RU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порівняльне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endParaRPr lang="uk-UA" b="1" dirty="0">
              <a:solidFill>
                <a:srgbClr val="0070C0"/>
              </a:solidFill>
            </a:endParaRPr>
          </a:p>
          <a:p>
            <a:r>
              <a:rPr lang="ru-RU" sz="3300" b="1" dirty="0">
                <a:solidFill>
                  <a:srgbClr val="7030A0"/>
                </a:solidFill>
              </a:rPr>
              <a:t>причини</a:t>
            </a:r>
            <a:endParaRPr lang="uk-UA" sz="3300" b="1" dirty="0">
              <a:solidFill>
                <a:srgbClr val="7030A0"/>
              </a:solidFill>
            </a:endParaRPr>
          </a:p>
          <a:p>
            <a:r>
              <a:rPr lang="ru-RU" sz="3300" b="1" dirty="0">
                <a:solidFill>
                  <a:schemeClr val="accent3">
                    <a:lumMod val="50000"/>
                  </a:schemeClr>
                </a:solidFill>
              </a:rPr>
              <a:t>мети</a:t>
            </a:r>
            <a:endParaRPr lang="uk-UA" sz="33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3300" b="1" dirty="0" err="1">
                <a:solidFill>
                  <a:schemeClr val="accent2">
                    <a:lumMod val="50000"/>
                  </a:schemeClr>
                </a:solidFill>
              </a:rPr>
              <a:t>умовне</a:t>
            </a:r>
            <a:endParaRPr lang="uk-UA" sz="33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500" b="1" dirty="0" err="1">
                <a:solidFill>
                  <a:schemeClr val="accent6">
                    <a:lumMod val="75000"/>
                  </a:schemeClr>
                </a:solidFill>
              </a:rPr>
              <a:t>допустове</a:t>
            </a:r>
            <a:r>
              <a:rPr lang="ru-RU" sz="35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sz="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uk-UA" sz="16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3500" b="1" dirty="0" err="1"/>
              <a:t>наслідкове</a:t>
            </a:r>
            <a:endParaRPr lang="uk-UA" sz="3500" b="1" dirty="0"/>
          </a:p>
          <a:p>
            <a:endParaRPr lang="uk-UA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half" idx="2"/>
          </p:nvPr>
        </p:nvSpPr>
        <p:spPr>
          <a:xfrm>
            <a:off x="3214678" y="1214422"/>
            <a:ext cx="5472122" cy="4911741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>
                <a:solidFill>
                  <a:srgbClr val="FF0000"/>
                </a:solidFill>
              </a:rPr>
              <a:t>Будь там, де </a:t>
            </a:r>
            <a:r>
              <a:rPr lang="ru-RU" i="1" dirty="0" err="1">
                <a:solidFill>
                  <a:srgbClr val="FF0000"/>
                </a:solidFill>
              </a:rPr>
              <a:t>ти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є</a:t>
            </a:r>
            <a:endParaRPr lang="uk-UA" dirty="0">
              <a:solidFill>
                <a:srgbClr val="FF0000"/>
              </a:solidFill>
            </a:endParaRPr>
          </a:p>
          <a:p>
            <a:r>
              <a:rPr lang="ru-RU" i="1" dirty="0" err="1">
                <a:solidFill>
                  <a:srgbClr val="00B050"/>
                </a:solidFill>
              </a:rPr>
              <a:t>Він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почекав</a:t>
            </a:r>
            <a:r>
              <a:rPr lang="ru-RU" i="1" dirty="0">
                <a:solidFill>
                  <a:srgbClr val="00B050"/>
                </a:solidFill>
              </a:rPr>
              <a:t>, </a:t>
            </a:r>
            <a:r>
              <a:rPr lang="ru-RU" i="1" dirty="0" err="1">
                <a:solidFill>
                  <a:srgbClr val="00B050"/>
                </a:solidFill>
              </a:rPr>
              <a:t>поки</a:t>
            </a:r>
            <a:r>
              <a:rPr lang="ru-RU" i="1" dirty="0">
                <a:solidFill>
                  <a:srgbClr val="00B050"/>
                </a:solidFill>
              </a:rPr>
              <a:t> вагон </a:t>
            </a:r>
            <a:r>
              <a:rPr lang="ru-RU" i="1" dirty="0" err="1">
                <a:solidFill>
                  <a:srgbClr val="00B050"/>
                </a:solidFill>
              </a:rPr>
              <a:t>зрушив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з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місця</a:t>
            </a:r>
            <a:endParaRPr lang="uk-UA" dirty="0">
              <a:solidFill>
                <a:srgbClr val="00B050"/>
              </a:solidFill>
            </a:endParaRPr>
          </a:p>
          <a:p>
            <a:r>
              <a:rPr lang="ru-RU" i="1" dirty="0" err="1">
                <a:solidFill>
                  <a:srgbClr val="00B0F0"/>
                </a:solidFill>
              </a:rPr>
              <a:t>Кожен</a:t>
            </a:r>
            <a:r>
              <a:rPr lang="ru-RU" i="1" dirty="0">
                <a:solidFill>
                  <a:srgbClr val="00B0F0"/>
                </a:solidFill>
              </a:rPr>
              <a:t> </a:t>
            </a:r>
            <a:r>
              <a:rPr lang="ru-RU" i="1" dirty="0" err="1">
                <a:solidFill>
                  <a:srgbClr val="00B0F0"/>
                </a:solidFill>
              </a:rPr>
              <a:t>живе</a:t>
            </a:r>
            <a:r>
              <a:rPr lang="ru-RU" i="1" dirty="0">
                <a:solidFill>
                  <a:srgbClr val="00B0F0"/>
                </a:solidFill>
              </a:rPr>
              <a:t> так, як </a:t>
            </a:r>
            <a:r>
              <a:rPr lang="ru-RU" i="1" dirty="0" err="1">
                <a:solidFill>
                  <a:srgbClr val="00B0F0"/>
                </a:solidFill>
              </a:rPr>
              <a:t>він</a:t>
            </a:r>
            <a:r>
              <a:rPr lang="ru-RU" i="1" dirty="0">
                <a:solidFill>
                  <a:srgbClr val="00B0F0"/>
                </a:solidFill>
              </a:rPr>
              <a:t> </a:t>
            </a:r>
            <a:r>
              <a:rPr lang="ru-RU" i="1" dirty="0" err="1">
                <a:solidFill>
                  <a:srgbClr val="00B0F0"/>
                </a:solidFill>
              </a:rPr>
              <a:t>хоче</a:t>
            </a:r>
            <a:endParaRPr lang="uk-UA" dirty="0">
              <a:solidFill>
                <a:srgbClr val="00B0F0"/>
              </a:solidFill>
            </a:endParaRPr>
          </a:p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Хмари </a:t>
            </a:r>
            <a:r>
              <a:rPr lang="ru-RU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насувалися</a:t>
            </a:r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наче</a:t>
            </a:r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великі</a:t>
            </a:r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хвилі</a:t>
            </a:r>
            <a:endParaRPr lang="uk-UA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i="1" dirty="0">
                <a:solidFill>
                  <a:srgbClr val="7030A0"/>
                </a:solidFill>
              </a:rPr>
              <a:t>Я </a:t>
            </a:r>
            <a:r>
              <a:rPr lang="ru-RU" i="1" dirty="0" err="1">
                <a:solidFill>
                  <a:srgbClr val="7030A0"/>
                </a:solidFill>
              </a:rPr>
              <a:t>зробив</a:t>
            </a:r>
            <a:r>
              <a:rPr lang="ru-RU" i="1" dirty="0">
                <a:solidFill>
                  <a:srgbClr val="7030A0"/>
                </a:solidFill>
              </a:rPr>
              <a:t> </a:t>
            </a:r>
            <a:r>
              <a:rPr lang="ru-RU" i="1" dirty="0" err="1">
                <a:solidFill>
                  <a:srgbClr val="7030A0"/>
                </a:solidFill>
              </a:rPr>
              <a:t>це</a:t>
            </a:r>
            <a:r>
              <a:rPr lang="ru-RU" i="1" dirty="0">
                <a:solidFill>
                  <a:srgbClr val="7030A0"/>
                </a:solidFill>
              </a:rPr>
              <a:t> через те, </a:t>
            </a:r>
            <a:r>
              <a:rPr lang="ru-RU" i="1" dirty="0" err="1">
                <a:solidFill>
                  <a:srgbClr val="7030A0"/>
                </a:solidFill>
              </a:rPr>
              <a:t>що</a:t>
            </a:r>
            <a:r>
              <a:rPr lang="ru-RU" i="1" dirty="0">
                <a:solidFill>
                  <a:srgbClr val="7030A0"/>
                </a:solidFill>
              </a:rPr>
              <a:t> люблю</a:t>
            </a:r>
            <a:r>
              <a:rPr lang="ru-RU" dirty="0">
                <a:solidFill>
                  <a:srgbClr val="7030A0"/>
                </a:solidFill>
              </a:rPr>
              <a:t>.</a:t>
            </a:r>
            <a:endParaRPr lang="uk-UA" dirty="0">
              <a:solidFill>
                <a:srgbClr val="7030A0"/>
              </a:solidFill>
            </a:endParaRPr>
          </a:p>
          <a:p>
            <a:r>
              <a:rPr lang="ru-RU" i="1" dirty="0">
                <a:solidFill>
                  <a:schemeClr val="accent3">
                    <a:lumMod val="50000"/>
                  </a:schemeClr>
                </a:solidFill>
              </a:rPr>
              <a:t>Ми </a:t>
            </a:r>
            <a:r>
              <a:rPr lang="ru-RU" i="1" dirty="0" err="1">
                <a:solidFill>
                  <a:schemeClr val="accent3">
                    <a:lumMod val="50000"/>
                  </a:schemeClr>
                </a:solidFill>
              </a:rPr>
              <a:t>приїхали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3">
                    <a:lumMod val="50000"/>
                  </a:schemeClr>
                </a:solidFill>
              </a:rPr>
              <a:t>сюди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3">
                    <a:lumMod val="50000"/>
                  </a:schemeClr>
                </a:solidFill>
              </a:rPr>
              <a:t>щоб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3">
                    <a:lumMod val="50000"/>
                  </a:schemeClr>
                </a:solidFill>
              </a:rPr>
              <a:t>відпочити</a:t>
            </a:r>
            <a:endParaRPr lang="uk-UA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i="1" dirty="0" err="1">
                <a:solidFill>
                  <a:schemeClr val="accent2">
                    <a:lumMod val="50000"/>
                  </a:schemeClr>
                </a:solidFill>
              </a:rPr>
              <a:t>Якщо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 добре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</a:rPr>
              <a:t>попрацюєш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</a:rPr>
              <a:t>одержиш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50000"/>
                  </a:schemeClr>
                </a:solidFill>
              </a:rPr>
              <a:t>нагороду</a:t>
            </a:r>
            <a:endParaRPr lang="uk-UA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Хоч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і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не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рідний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він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6">
                    <a:lumMod val="75000"/>
                  </a:schemeClr>
                </a:solidFill>
              </a:rPr>
              <a:t>але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 добра душа</a:t>
            </a:r>
            <a:endParaRPr lang="uk-UA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i="1" dirty="0" err="1"/>
              <a:t>Вже</a:t>
            </a:r>
            <a:r>
              <a:rPr lang="ru-RU" i="1" dirty="0"/>
              <a:t> </a:t>
            </a:r>
            <a:r>
              <a:rPr lang="ru-RU" i="1" dirty="0" err="1"/>
              <a:t>ніч</a:t>
            </a:r>
            <a:r>
              <a:rPr lang="ru-RU" i="1" dirty="0"/>
              <a:t>, так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краще</a:t>
            </a:r>
            <a:r>
              <a:rPr lang="ru-RU" i="1" dirty="0"/>
              <a:t> не </a:t>
            </a:r>
            <a:r>
              <a:rPr lang="ru-RU" i="1" dirty="0" err="1"/>
              <a:t>виходь</a:t>
            </a:r>
            <a:endParaRPr lang="uk-UA" dirty="0"/>
          </a:p>
          <a:p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3857620" y="428604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Приклади</a:t>
            </a:r>
            <a:endParaRPr lang="uk-U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1720" y="692697"/>
            <a:ext cx="61926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60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r>
              <a:rPr lang="uk-UA" sz="6000" dirty="0" smtClean="0">
                <a:solidFill>
                  <a:srgbClr val="FF0000"/>
                </a:solidFill>
                <a:latin typeface="Monotype Corsiva" pitchFamily="66" charset="0"/>
              </a:rPr>
              <a:t>Дякую </a:t>
            </a:r>
            <a:r>
              <a:rPr lang="uk-UA" sz="6000" dirty="0">
                <a:solidFill>
                  <a:srgbClr val="FF0000"/>
                </a:solidFill>
                <a:latin typeface="Monotype Corsiva" pitchFamily="66" charset="0"/>
              </a:rPr>
              <a:t>за увагу!</a:t>
            </a:r>
          </a:p>
          <a:p>
            <a:endParaRPr lang="uk-UA" sz="2800" dirty="0"/>
          </a:p>
          <a:p>
            <a:endParaRPr lang="uk-UA" sz="2800" dirty="0"/>
          </a:p>
          <a:p>
            <a:endParaRPr lang="uk-UA" sz="2800" dirty="0"/>
          </a:p>
          <a:p>
            <a:pPr algn="r"/>
            <a:r>
              <a:rPr lang="uk-UA" sz="2800" dirty="0">
                <a:latin typeface="Monotype Corsiva" pitchFamily="66" charset="0"/>
              </a:rPr>
              <a:t>Гавронська Галина </a:t>
            </a:r>
            <a:r>
              <a:rPr lang="uk-UA" sz="2800" dirty="0" smtClean="0">
                <a:latin typeface="Monotype Corsiva" pitchFamily="66" charset="0"/>
              </a:rPr>
              <a:t>Вікторівна</a:t>
            </a:r>
            <a:endParaRPr lang="en-US" sz="2800" dirty="0" smtClean="0">
              <a:latin typeface="Monotype Corsiva" pitchFamily="66" charset="0"/>
            </a:endParaRPr>
          </a:p>
          <a:p>
            <a:pPr algn="r"/>
            <a:r>
              <a:rPr lang="uk-UA" sz="2800" dirty="0" smtClean="0">
                <a:latin typeface="Monotype Corsiva" pitchFamily="66" charset="0"/>
              </a:rPr>
              <a:t>Вчитель </a:t>
            </a:r>
            <a:r>
              <a:rPr lang="uk-UA" sz="2800" dirty="0">
                <a:latin typeface="Monotype Corsiva" pitchFamily="66" charset="0"/>
              </a:rPr>
              <a:t>української мови та літератури</a:t>
            </a:r>
          </a:p>
          <a:p>
            <a:pPr algn="r"/>
            <a:r>
              <a:rPr lang="uk-UA" sz="2800" dirty="0" err="1">
                <a:latin typeface="Monotype Corsiva" pitchFamily="66" charset="0"/>
              </a:rPr>
              <a:t>Кам'яногребельського</a:t>
            </a:r>
            <a:r>
              <a:rPr lang="uk-UA" sz="2800" dirty="0">
                <a:latin typeface="Monotype Corsiva" pitchFamily="66" charset="0"/>
              </a:rPr>
              <a:t> НВК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sz="quarter" idx="1"/>
          </p:nvPr>
        </p:nvSpPr>
        <p:spPr>
          <a:xfrm>
            <a:off x="2411760" y="3789040"/>
            <a:ext cx="5832648" cy="184976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32954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33</TotalTime>
  <Words>482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Тема1</vt:lpstr>
      <vt:lpstr>Основні види складнопідрядних речень</vt:lpstr>
      <vt:lpstr>Серед складнопідрядних речень виділяються три основних види:</vt:lpstr>
      <vt:lpstr>складнопідрядне речення (приклади) </vt:lpstr>
      <vt:lpstr>Складнопідрядні речення з підрядними означальними </vt:lpstr>
      <vt:lpstr>Складнопідрядні речення з підрядними з'ясувальними </vt:lpstr>
      <vt:lpstr>Складнопідрядні речення з підрядними обставинними </vt:lpstr>
      <vt:lpstr>Тип речення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6</cp:revision>
  <dcterms:created xsi:type="dcterms:W3CDTF">2011-11-28T08:46:24Z</dcterms:created>
  <dcterms:modified xsi:type="dcterms:W3CDTF">2014-01-10T08:43:24Z</dcterms:modified>
</cp:coreProperties>
</file>