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C06E-E1EB-4FB8-82A3-040A89836BAF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D5851-0E3D-49F2-ADDF-BC23C90900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96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D5851-0E3D-49F2-ADDF-BC23C90900E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2CE691-C738-4121-896F-142FBF7C1036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4E67C1-1281-4158-9C47-2EDEAD61F6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3%D0%BA%D1%80%D0%B0%D1%97%D0%BD%D1%81%D1%8C%D0%BA%D0%B0_%D0%BF%D1%80%D0%B0%D0%B2%D0%BE%D1%81%D0%BB%D0%B0%D0%B2%D0%BD%D0%B0_%D1%86%D0%B5%D1%80%D0%BA%D0%B2%D0%B0_(%D0%9C%D0%BE%D1%81%D0%BA%D0%BE%D0%B2%D1%81%D1%8C%D0%BA%D0%B8%D0%B9_%D0%BF%D0%B0%D1%82%D1%80%D1%96%D0%B0%D1%80%D1%85%D0%B0%D1%82)" TargetMode="External"/><Relationship Id="rId2" Type="http://schemas.openxmlformats.org/officeDocument/2006/relationships/hyperlink" Target="http://uk.wikipedia.org/wiki/%D0%9E%D1%80%D0%B4%D0%B5%D0%BD_%D0%BF%D1%80%D0%B5%D0%BF%D0%BE%D0%B4%D0%BE%D0%B1%D0%BD%D0%BE%D0%B3%D0%BE_%D0%9D%D0%B5%D1%81%D1%82%D0%BE%D1%80%D0%B0_%D0%9B%D1%96%D1%82%D0%BE%D0%BF%D0%B8%D1%81%D1%8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661" TargetMode="Externa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15001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Києво-Печерська лавра – найбільший культурний центр Київської Русі</a:t>
            </a:r>
            <a:endParaRPr lang="ru-RU" dirty="0"/>
          </a:p>
        </p:txBody>
      </p:sp>
      <p:pic>
        <p:nvPicPr>
          <p:cNvPr id="4" name="Рисунок 3" descr="35IW8CA6LFZGICAC3D4VFCA1K3B8GCAOI7SCICA85NNM3CAQHOYCWCA224Y5NCA801SHVCA4G8VR7CA893OS0CAMLSXGJCAQUGNOUCAB748T0CA9NM43NCA2WT7UCCA0CRFWBCAIX041FCA00W1H5CAZ9UIJ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4554"/>
            <a:ext cx="4000496" cy="4643446"/>
          </a:xfrm>
          <a:prstGeom prst="rect">
            <a:avLst/>
          </a:prstGeom>
        </p:spPr>
      </p:pic>
      <p:pic>
        <p:nvPicPr>
          <p:cNvPr id="5" name="Рисунок 4" descr="LAV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2143116"/>
            <a:ext cx="5357850" cy="4514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409136" y="1538283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uk-UA" u="sng" dirty="0" smtClean="0">
                <a:solidFill>
                  <a:schemeClr val="tx2">
                    <a:lumMod val="75000"/>
                  </a:schemeClr>
                </a:solidFill>
                <a:hlinkClick r:id="rId2" tooltip="Орден преподобного Нестора Літописця"/>
              </a:rPr>
              <a:t>Орден преподобного Нестора Літописця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, встановлений </a:t>
            </a:r>
            <a:r>
              <a:rPr lang="uk-UA" u="sng" dirty="0" smtClean="0">
                <a:solidFill>
                  <a:schemeClr val="tx2">
                    <a:lumMod val="75000"/>
                  </a:schemeClr>
                </a:solidFill>
                <a:hlinkClick r:id="rId3" tooltip="Українська православна церква (Московський патріархат)"/>
              </a:rPr>
              <a:t>Українською православною церквою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Пам’ять поколінь</a:t>
            </a:r>
            <a:endParaRPr lang="uk-UA" dirty="0"/>
          </a:p>
        </p:txBody>
      </p:sp>
      <p:pic>
        <p:nvPicPr>
          <p:cNvPr id="4" name="Рисунок 3" descr="3197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2428868"/>
            <a:ext cx="3608833" cy="2790831"/>
          </a:xfrm>
          <a:prstGeom prst="rect">
            <a:avLst/>
          </a:prstGeom>
        </p:spPr>
      </p:pic>
      <p:pic>
        <p:nvPicPr>
          <p:cNvPr id="5" name="Рисунок 4" descr="Nestor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9322" y="2428868"/>
            <a:ext cx="2593235" cy="3429024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857224" y="5357826"/>
            <a:ext cx="4643470" cy="1214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Житіє Нестора вперше з'явилося у друкованому Печерському Патерику від </a:t>
            </a:r>
            <a:r>
              <a:rPr lang="uk-UA" u="sng" dirty="0" smtClean="0">
                <a:hlinkClick r:id="rId6" tooltip="1661"/>
              </a:rPr>
              <a:t>1661</a:t>
            </a:r>
            <a:r>
              <a:rPr lang="uk-UA" dirty="0" smtClean="0"/>
              <a:t> року. Згодом воно ввійшло у «</a:t>
            </a:r>
            <a:r>
              <a:rPr lang="uk-UA" dirty="0" err="1" smtClean="0"/>
              <a:t>Четьї-Минеї</a:t>
            </a:r>
            <a:r>
              <a:rPr lang="uk-UA" dirty="0" smtClean="0"/>
              <a:t>» </a:t>
            </a:r>
            <a:r>
              <a:rPr lang="uk-UA" dirty="0" err="1" smtClean="0"/>
              <a:t>Тупталенка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99" y="2343785"/>
            <a:ext cx="7023201" cy="2932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1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VUO9CA3M7F0KCAJW52I0CAUP1Y99CAWV60P9CA7P7FLNCA80XBDRCAQ4U9LGCA051S8RCAFT8DNOCAZ0DFLMCABK3YGBCA9772OXCA6741SCCAKH3XB4CA5M3AECCA1M20PZCALRWSOSCA3YFI77CA7LQYJ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1571612"/>
            <a:ext cx="3286148" cy="34346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Антоній Печерський – один із засновників Києво-Печерської лаври</a:t>
            </a:r>
            <a:endParaRPr lang="ru-RU" dirty="0"/>
          </a:p>
        </p:txBody>
      </p:sp>
      <p:sp>
        <p:nvSpPr>
          <p:cNvPr id="5" name="Прямокутник 4"/>
          <p:cNvSpPr/>
          <p:nvPr/>
        </p:nvSpPr>
        <p:spPr>
          <a:xfrm>
            <a:off x="500034" y="1571612"/>
            <a:ext cx="385765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Народився 1056 року в </a:t>
            </a:r>
            <a:r>
              <a:rPr lang="uk-UA" sz="2000" dirty="0" err="1" smtClean="0"/>
              <a:t>Києві.У</a:t>
            </a:r>
            <a:r>
              <a:rPr lang="uk-UA" sz="2000" dirty="0" smtClean="0"/>
              <a:t> той час, коли преподобний Антоній у безмовній тиші печери вимолював прощення для роду людського, а блаженний Феодосій розбудовував монастир, прийшов Нестор сімнадцятирічним юнаком до святої обителі.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QE7TCAFQWVMXCA0RPM8SCAASN3GICA9C6LDYCAV0LXTDCAQBKV5DCAHCG5EHCAC1SVM4CA4E1DHECASGHSNICAKDS4Z7CAQRU3JACAUIGQGNCAE98P0DCAOQYZUACALFB0X7CA5OS44UCASHBJFDCACYNOE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357298"/>
            <a:ext cx="2286016" cy="314327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Нестор - літописець Печерський</a:t>
            </a:r>
            <a:endParaRPr lang="ru-RU" dirty="0"/>
          </a:p>
        </p:txBody>
      </p:sp>
      <p:pic>
        <p:nvPicPr>
          <p:cNvPr id="5" name="Рисунок 4" descr="69D8JCALNO1QKCA14L24NCARQFQEJCAB75Y3PCA28LONSCAX2JJ9BCAWMWDODCA3Z9RXHCANKP1D1CAM1BF41CAW8S2K5CA1ZL9J6CA4DZXPCCAA1RUZGCAWDWIFKCAYENFYVCA2A3U0DCAAVY8HTCAC45EJ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1500174"/>
            <a:ext cx="2928958" cy="3929090"/>
          </a:xfrm>
          <a:prstGeom prst="rect">
            <a:avLst/>
          </a:prstGeom>
        </p:spPr>
      </p:pic>
      <p:pic>
        <p:nvPicPr>
          <p:cNvPr id="6" name="Рисунок 5" descr="HI7TZCAKJ0G5DCACVUV9FCAA2UX1JCAITGR01CAC8TM0TCA2G69J7CAICZRVKCAS5NBJSCAEEAXB1CA0CAUVZCAFZA0VVCARZSJEECANGFSFNCA0BAIPMCA01323TCAOQ0IKZCAFDF209CAY8WG96CA2LSRX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12" y="2500306"/>
            <a:ext cx="2571768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1"/>
          <p:cNvSpPr>
            <a:spLocks noGrp="1"/>
          </p:cNvSpPr>
          <p:nvPr>
            <p:ph type="subTitle" idx="1"/>
          </p:nvPr>
        </p:nvSpPr>
        <p:spPr>
          <a:xfrm>
            <a:off x="3995936" y="1142984"/>
            <a:ext cx="4767064" cy="5238344"/>
          </a:xfrm>
        </p:spPr>
        <p:txBody>
          <a:bodyPr/>
          <a:lstStyle/>
          <a:p>
            <a:r>
              <a:rPr lang="uk-UA" dirty="0" smtClean="0"/>
              <a:t>Свій постриг Нестор прийняв за ігумена Стефана (1074-1075) і згодом був висвячений на ієродиякона. Маючи перед собою великі праведні діла двох світил </a:t>
            </a:r>
            <a:r>
              <a:rPr lang="uk-UA" dirty="0" err="1" smtClean="0"/>
              <a:t>Православія</a:t>
            </a:r>
            <a:r>
              <a:rPr lang="uk-UA" dirty="0" smtClean="0"/>
              <a:t>, він натхненно возвеличував і прославляв Бога «в </a:t>
            </a:r>
            <a:r>
              <a:rPr lang="uk-UA" dirty="0" err="1" smtClean="0"/>
              <a:t>тілесі</a:t>
            </a:r>
            <a:r>
              <a:rPr lang="uk-UA" dirty="0" smtClean="0"/>
              <a:t> своїм і в душі своїй».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7F63A9DD9101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357298"/>
            <a:ext cx="3086100" cy="42481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71472" y="357166"/>
            <a:ext cx="8115328" cy="5738834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З роками гамуючи тілесні пристрасті, чесноти його зростали, але ченцеві хотілося зовсім звільнитися тілесної плоті і досягти абсолютної духовності, аби стати істинним достойником Бога. Він добре пам’ятав слова, сказані самим Господом: «Дух є Бог». Головним його послушенством у монастирі стала книжна справа. «Велика буває користь від учення книжного,— говорив він, — книги наказують і вчать нас шляху до розкаяння, бо від книжних слів набираємося мудрості й стриманості... Той, хто читає книги, бесідує з Богом або святими мужами».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Тернистий і багатотрудний свій шлях до істини Нестор яскраво і повно висвітлив у літописних працях. Він завжди виявляє глибоку смиренність та постійно </a:t>
            </a:r>
            <a:r>
              <a:rPr lang="uk-UA" dirty="0" err="1" smtClean="0"/>
              <a:t>змиряє</a:t>
            </a:r>
            <a:r>
              <a:rPr lang="uk-UA" dirty="0" smtClean="0"/>
              <a:t> себе, </a:t>
            </a:r>
            <a:r>
              <a:rPr lang="uk-UA" dirty="0" err="1" smtClean="0"/>
              <a:t>самохарактеризуючись</a:t>
            </a:r>
            <a:r>
              <a:rPr lang="uk-UA" dirty="0" smtClean="0"/>
              <a:t> «недостойним, грубим, ницим та переповненим численних гріхів». Історія безпомилково розставляє свої оцінки, а особливо — духовна.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714488"/>
            <a:ext cx="4829180" cy="43815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i="1" dirty="0" smtClean="0"/>
              <a:t>“ Дивні часи й роки Церкви, життя й чесноти давніх отців ти для нас описав і послідовником їх був ти, славний Несторе! Вихваляємо тебе серед отців, співаючи – благословенний Бог отців наших ”</a:t>
            </a:r>
          </a:p>
          <a:p>
            <a:pPr>
              <a:buNone/>
            </a:pPr>
            <a:r>
              <a:rPr lang="uk-UA" sz="2000" dirty="0" smtClean="0"/>
              <a:t>                                             (із проповіді)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9212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2">
                    <a:lumMod val="75000"/>
                  </a:schemeClr>
                </a:solidFill>
              </a:rPr>
              <a:t>Щороку 9 листопада в українських церквах відбувається відправа преподобного Нестора - літописця Печерського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71472" y="1643050"/>
            <a:ext cx="3034503" cy="2285992"/>
          </a:xfrm>
          <a:prstGeom prst="rect">
            <a:avLst/>
          </a:prstGeom>
        </p:spPr>
      </p:pic>
      <p:pic>
        <p:nvPicPr>
          <p:cNvPr id="5" name="Рисунок 4" descr="23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4357694"/>
            <a:ext cx="2844876" cy="2143140"/>
          </a:xfrm>
          <a:prstGeom prst="rect">
            <a:avLst/>
          </a:prstGeom>
        </p:spPr>
      </p:pic>
      <p:pic>
        <p:nvPicPr>
          <p:cNvPr id="6" name="Рисунок 5" descr="55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0" y="4286256"/>
            <a:ext cx="2214578" cy="2007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1612"/>
            <a:ext cx="378621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900" dirty="0" smtClean="0">
                <a:solidFill>
                  <a:srgbClr val="FF0000"/>
                </a:solidFill>
              </a:rPr>
              <a:t>“ Повість минулих літ ” </a:t>
            </a:r>
            <a:r>
              <a:rPr lang="uk-UA" dirty="0" smtClean="0"/>
              <a:t>– найдавніший літопис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72066" y="1714488"/>
            <a:ext cx="37862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err="1" smtClean="0"/>
              <a:t>“Се</a:t>
            </a:r>
            <a:r>
              <a:rPr lang="uk-UA" sz="3200" dirty="0" smtClean="0"/>
              <a:t> </a:t>
            </a:r>
            <a:r>
              <a:rPr lang="uk-UA" sz="3200" dirty="0" err="1" smtClean="0"/>
              <a:t>повєсті</a:t>
            </a:r>
            <a:r>
              <a:rPr lang="uk-UA" sz="3200" dirty="0" smtClean="0"/>
              <a:t> </a:t>
            </a:r>
            <a:r>
              <a:rPr lang="uk-UA" sz="3200" dirty="0" err="1" smtClean="0"/>
              <a:t>времєнних</a:t>
            </a:r>
            <a:r>
              <a:rPr lang="uk-UA" sz="3200" dirty="0" smtClean="0"/>
              <a:t> </a:t>
            </a:r>
            <a:r>
              <a:rPr lang="uk-UA" sz="3200" dirty="0" err="1" smtClean="0"/>
              <a:t>лєт</a:t>
            </a:r>
            <a:r>
              <a:rPr lang="uk-UA" sz="3200" dirty="0" smtClean="0"/>
              <a:t>, </a:t>
            </a:r>
            <a:r>
              <a:rPr lang="uk-UA" sz="3200" dirty="0" err="1" smtClean="0"/>
              <a:t>откуда</a:t>
            </a:r>
            <a:r>
              <a:rPr lang="uk-UA" sz="3200" dirty="0" smtClean="0"/>
              <a:t> єсть </a:t>
            </a:r>
            <a:r>
              <a:rPr lang="uk-UA" sz="3200" dirty="0" err="1" smtClean="0"/>
              <a:t>пошла</a:t>
            </a:r>
            <a:r>
              <a:rPr lang="uk-UA" sz="3200" dirty="0" smtClean="0"/>
              <a:t> </a:t>
            </a:r>
            <a:r>
              <a:rPr lang="uk-UA" sz="3200" dirty="0" err="1" smtClean="0"/>
              <a:t>Руская</a:t>
            </a:r>
            <a:r>
              <a:rPr lang="uk-UA" sz="3200" dirty="0" smtClean="0"/>
              <a:t> </a:t>
            </a:r>
            <a:r>
              <a:rPr lang="uk-UA" sz="3200" dirty="0" err="1" smtClean="0"/>
              <a:t>зємля</a:t>
            </a:r>
            <a:r>
              <a:rPr lang="uk-UA" sz="3200" dirty="0" smtClean="0"/>
              <a:t>, </a:t>
            </a:r>
            <a:r>
              <a:rPr lang="uk-UA" sz="3200" dirty="0" err="1" smtClean="0"/>
              <a:t>кто</a:t>
            </a:r>
            <a:r>
              <a:rPr lang="uk-UA" sz="3200" dirty="0" smtClean="0"/>
              <a:t> в </a:t>
            </a:r>
            <a:r>
              <a:rPr lang="uk-UA" sz="3200" dirty="0" err="1" smtClean="0"/>
              <a:t>Кієвє</a:t>
            </a:r>
            <a:r>
              <a:rPr lang="uk-UA" sz="3200" dirty="0" smtClean="0"/>
              <a:t> </a:t>
            </a:r>
            <a:r>
              <a:rPr lang="uk-UA" sz="3200" dirty="0" err="1" smtClean="0"/>
              <a:t>нача</a:t>
            </a:r>
            <a:r>
              <a:rPr lang="uk-UA" sz="3200" dirty="0" smtClean="0"/>
              <a:t> </a:t>
            </a:r>
            <a:r>
              <a:rPr lang="uk-UA" sz="3200" dirty="0" err="1" smtClean="0"/>
              <a:t>пєрвєє</a:t>
            </a:r>
            <a:r>
              <a:rPr lang="uk-UA" sz="3200" dirty="0" smtClean="0"/>
              <a:t>  </a:t>
            </a:r>
            <a:r>
              <a:rPr lang="uk-UA" sz="3200" dirty="0" err="1" smtClean="0"/>
              <a:t>княжиті</a:t>
            </a:r>
            <a:r>
              <a:rPr lang="uk-UA" sz="3200" dirty="0" smtClean="0"/>
              <a:t>, і </a:t>
            </a:r>
            <a:r>
              <a:rPr lang="uk-UA" sz="3200" dirty="0" err="1" smtClean="0"/>
              <a:t>откуда</a:t>
            </a:r>
            <a:r>
              <a:rPr lang="uk-UA" sz="3200" dirty="0" smtClean="0"/>
              <a:t> </a:t>
            </a:r>
            <a:r>
              <a:rPr lang="uk-UA" sz="3200" dirty="0" err="1" smtClean="0"/>
              <a:t>Руская</a:t>
            </a:r>
            <a:r>
              <a:rPr lang="uk-UA" sz="3200" dirty="0" smtClean="0"/>
              <a:t> </a:t>
            </a:r>
            <a:r>
              <a:rPr lang="uk-UA" sz="3200" dirty="0" err="1" smtClean="0"/>
              <a:t>зємля</a:t>
            </a:r>
            <a:r>
              <a:rPr lang="uk-UA" sz="3200" dirty="0" smtClean="0"/>
              <a:t> стала </a:t>
            </a:r>
            <a:r>
              <a:rPr lang="uk-UA" sz="3200" dirty="0" err="1" smtClean="0"/>
              <a:t>єсть”</a:t>
            </a:r>
            <a:endParaRPr lang="ru-RU" sz="3200" dirty="0"/>
          </a:p>
        </p:txBody>
      </p:sp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5357826"/>
            <a:ext cx="1285884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45295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Найвизначніший твір Нестора Літописця — «Повість временних літ», складений на основі раніше написаних літописів, архівних, народних переказів та оповідань, з поєднанням сучасних авторові подій.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Ця виснажлива й тривала праця включала в себе й ретельну пошукову роботу.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 метою глибшого й повнішого пізнання своєї історії преподобний Нестор у 1907 р. вирушає на пошуки першоджерел. Літописець відвідав Володимир-Волинський та </a:t>
            </a:r>
            <a:r>
              <a:rPr lang="uk-UA" dirty="0" err="1" smtClean="0"/>
              <a:t>Зимненський</a:t>
            </a:r>
            <a:r>
              <a:rPr lang="uk-UA" dirty="0" smtClean="0"/>
              <a:t> </a:t>
            </a:r>
            <a:r>
              <a:rPr lang="uk-UA" dirty="0" err="1" smtClean="0"/>
              <a:t>Святогірський</a:t>
            </a:r>
            <a:r>
              <a:rPr lang="uk-UA" dirty="0" smtClean="0"/>
              <a:t> монастирі. Наслідком подорожі стало включення майже в повному обсязі до «Повісті временних літ» Волинського літопису.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Свою титанічну працю великий подвижник завершив близько 1113 року. Це був результат майже двадцятилітнього щоденного подвигу. </a:t>
            </a:r>
            <a:r>
              <a:rPr lang="uk-UA" dirty="0" err="1" smtClean="0"/>
              <a:t>Хроніку</a:t>
            </a:r>
            <a:r>
              <a:rPr lang="uk-UA" dirty="0" smtClean="0"/>
              <a:t> подій у ньому було зведено до 1110 року.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«Повість временних літ»</a:t>
            </a:r>
            <a:endParaRPr lang="uk-UA" dirty="0"/>
          </a:p>
        </p:txBody>
      </p:sp>
      <p:pic>
        <p:nvPicPr>
          <p:cNvPr id="4" name="Рисунок 3" descr="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1429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457200" y="1524000"/>
            <a:ext cx="8401080" cy="269081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Упокоївся преподобний Нестор </a:t>
            </a:r>
            <a:r>
              <a:rPr lang="uk-UA" dirty="0" err="1" smtClean="0"/>
              <a:t>-літописець</a:t>
            </a:r>
            <a:r>
              <a:rPr lang="uk-UA" dirty="0" smtClean="0"/>
              <a:t> </a:t>
            </a:r>
            <a:r>
              <a:rPr lang="uk-UA" dirty="0" err="1" smtClean="0"/>
              <a:t>ймовiрно</a:t>
            </a:r>
            <a:r>
              <a:rPr lang="uk-UA" dirty="0" smtClean="0"/>
              <a:t> у 1113 </a:t>
            </a:r>
            <a:r>
              <a:rPr lang="uk-UA" dirty="0" err="1" smtClean="0"/>
              <a:t>роцi</a:t>
            </a:r>
            <a:r>
              <a:rPr lang="uk-UA" dirty="0" smtClean="0"/>
              <a:t>. «Повість временних </a:t>
            </a:r>
            <a:r>
              <a:rPr lang="uk-UA" dirty="0" err="1" smtClean="0"/>
              <a:t>літ»—</a:t>
            </a:r>
            <a:r>
              <a:rPr lang="uk-UA" dirty="0" smtClean="0"/>
              <a:t> одна з найвидатніших пам’яток світової культури. Події, описані в ній, розгорнулися на тлі вселюдських історичних подій, охоплюючи усі пласти суспільного буття — від гридниць князів до халуп трударів. Пульс тих давніх часів відбивається в дійових особах — відомих і безіменних — і передається через орачів, сіячів, рибалок, будівничих, воїнів, іконописців, тих, хто панували, і тих, що повставали проти гніту.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Життя після смерті</a:t>
            </a:r>
            <a:endParaRPr lang="uk-UA" dirty="0"/>
          </a:p>
        </p:txBody>
      </p:sp>
      <p:pic>
        <p:nvPicPr>
          <p:cNvPr id="4" name="Рисунок 3" descr="nestor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714752"/>
            <a:ext cx="4285070" cy="290513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440</Words>
  <Application>Microsoft Office PowerPoint</Application>
  <PresentationFormat>Экран (4:3)</PresentationFormat>
  <Paragraphs>19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Києво-Печерська лавра – найбільший культурний центр Київської Русі</vt:lpstr>
      <vt:lpstr>Антоній Печерський – один із засновників Києво-Печерської лаври</vt:lpstr>
      <vt:lpstr>Нестор - літописець Печерський</vt:lpstr>
      <vt:lpstr>Презентация PowerPoint</vt:lpstr>
      <vt:lpstr>Презентация PowerPoint</vt:lpstr>
      <vt:lpstr>Щороку 9 листопада в українських церквах відбувається відправа преподобного Нестора - літописця Печерського</vt:lpstr>
      <vt:lpstr>“ Повість минулих літ ” – найдавніший літопис</vt:lpstr>
      <vt:lpstr>«Повість временних літ»</vt:lpstr>
      <vt:lpstr>Життя після смерті</vt:lpstr>
      <vt:lpstr>Пам’ять поколінь</vt:lpstr>
      <vt:lpstr>Презентация PowerPoint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Києво-Печерська лавра – найбільший культурний центр Київської Русі</dc:title>
  <dc:creator>Grey Wolf</dc:creator>
  <cp:lastModifiedBy>Admin</cp:lastModifiedBy>
  <cp:revision>8</cp:revision>
  <dcterms:created xsi:type="dcterms:W3CDTF">2009-10-05T18:03:31Z</dcterms:created>
  <dcterms:modified xsi:type="dcterms:W3CDTF">2014-01-10T09:21:14Z</dcterms:modified>
</cp:coreProperties>
</file>