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Сергей" initials="С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9-03-17T21:44:12.375" idx="1">
    <p:pos x="10" y="10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6652C-49CD-452C-A036-C02A51D6C3C9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0F4E7-0EBD-45EF-BDDA-C56855E753C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8719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90F4E7-0EBD-45EF-BDDA-C56855E753C8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0352-EEE2-46DE-9D8C-CABA7A8587B1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F381-A33E-47A9-B7A6-FD586BCAA1C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0352-EEE2-46DE-9D8C-CABA7A8587B1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F381-A33E-47A9-B7A6-FD586BCAA1C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0352-EEE2-46DE-9D8C-CABA7A8587B1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F381-A33E-47A9-B7A6-FD586BCAA1C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0352-EEE2-46DE-9D8C-CABA7A8587B1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F381-A33E-47A9-B7A6-FD586BCAA1C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0352-EEE2-46DE-9D8C-CABA7A8587B1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F381-A33E-47A9-B7A6-FD586BCAA1C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0352-EEE2-46DE-9D8C-CABA7A8587B1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F381-A33E-47A9-B7A6-FD586BCAA1C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0352-EEE2-46DE-9D8C-CABA7A8587B1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F381-A33E-47A9-B7A6-FD586BCAA1C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0352-EEE2-46DE-9D8C-CABA7A8587B1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F381-A33E-47A9-B7A6-FD586BCAA1C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0352-EEE2-46DE-9D8C-CABA7A8587B1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F381-A33E-47A9-B7A6-FD586BCAA1C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0352-EEE2-46DE-9D8C-CABA7A8587B1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3F381-A33E-47A9-B7A6-FD586BCAA1C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00352-EEE2-46DE-9D8C-CABA7A8587B1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493F381-A33E-47A9-B7A6-FD586BCAA1C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E00352-EEE2-46DE-9D8C-CABA7A8587B1}" type="datetimeFigureOut">
              <a:rPr lang="ru-RU" smtClean="0"/>
              <a:pPr/>
              <a:t>10.01.2014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93F381-A33E-47A9-B7A6-FD586BCAA1C5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Групи слів за значенням 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uk-UA" sz="3600" dirty="0" smtClean="0"/>
              <a:t>    Синоніми </a:t>
            </a:r>
          </a:p>
          <a:p>
            <a:pPr>
              <a:buFont typeface="Wingdings" pitchFamily="2" charset="2"/>
              <a:buChar char="v"/>
            </a:pPr>
            <a:r>
              <a:rPr lang="uk-UA" sz="3600" dirty="0" smtClean="0"/>
              <a:t>  Антоніми </a:t>
            </a:r>
          </a:p>
          <a:p>
            <a:pPr>
              <a:buFont typeface="Wingdings" pitchFamily="2" charset="2"/>
              <a:buChar char="v"/>
            </a:pPr>
            <a:r>
              <a:rPr lang="uk-UA" sz="3600" dirty="0" smtClean="0"/>
              <a:t>Омоніми </a:t>
            </a:r>
            <a:endParaRPr lang="ru-RU" sz="3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84708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Слова можуть бути однозначні і багатозначні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Однозначні – ті, які мають лише одне лексичне значення </a:t>
            </a:r>
          </a:p>
          <a:p>
            <a:pPr>
              <a:buNone/>
            </a:pPr>
            <a:r>
              <a:rPr lang="uk-UA" dirty="0" smtClean="0"/>
              <a:t>Трактор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Багатозначні – ті, які мають кілька лексичних значень</a:t>
            </a:r>
          </a:p>
          <a:p>
            <a:pPr>
              <a:buNone/>
            </a:pPr>
            <a:r>
              <a:rPr lang="uk-UA" dirty="0" smtClean="0"/>
              <a:t>Земля(планета</a:t>
            </a:r>
            <a:r>
              <a:rPr lang="uk-UA" smtClean="0"/>
              <a:t>)   земля </a:t>
            </a:r>
            <a:r>
              <a:rPr lang="uk-UA" dirty="0" smtClean="0"/>
              <a:t>(ґрунт )   земля (рідний край)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7" name="Picture 3" descr="C:\Documents and Settings\Loner\Local Settings\Temporary Internet Files\Content.IE5\183NZNK2\MCj0251111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1500174"/>
            <a:ext cx="1946877" cy="1486375"/>
          </a:xfrm>
          <a:prstGeom prst="rect">
            <a:avLst/>
          </a:prstGeom>
          <a:noFill/>
        </p:spPr>
      </p:pic>
      <p:pic>
        <p:nvPicPr>
          <p:cNvPr id="1028" name="Picture 4" descr="C:\Documents and Settings\Loner\Local Settings\Temporary Internet Files\Content.IE5\YZ9IQ280\MPj04383850000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357694"/>
            <a:ext cx="2271706" cy="1643050"/>
          </a:xfrm>
          <a:prstGeom prst="rect">
            <a:avLst/>
          </a:prstGeom>
          <a:noFill/>
        </p:spPr>
      </p:pic>
      <p:pic>
        <p:nvPicPr>
          <p:cNvPr id="1031" name="Picture 7" descr="C:\Documents and Settings\Loner\Local Settings\Temporary Internet Files\Content.IE5\0JZ5J4XE\MPj04385440000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4357694"/>
            <a:ext cx="3128962" cy="1990724"/>
          </a:xfrm>
          <a:prstGeom prst="rect">
            <a:avLst/>
          </a:prstGeom>
          <a:noFill/>
        </p:spPr>
      </p:pic>
      <p:pic>
        <p:nvPicPr>
          <p:cNvPr id="1032" name="Picture 8" descr="C:\Documents and Settings\Loner\Local Settings\Temporary Internet Files\Content.IE5\7O64QBSL\MPj04373410000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02" y="4572008"/>
            <a:ext cx="2428892" cy="19223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Синоніми – різні за звучанням і написанням, але близькі за лексичним значенням.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071934" y="2214554"/>
            <a:ext cx="45005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Собача, песик, цуценя, щеня .</a:t>
            </a:r>
            <a:endParaRPr lang="ru-RU" sz="3600" dirty="0"/>
          </a:p>
        </p:txBody>
      </p:sp>
      <p:pic>
        <p:nvPicPr>
          <p:cNvPr id="6" name="Рисунок 5" descr="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3571876"/>
            <a:ext cx="3143272" cy="29289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57224" y="4572008"/>
            <a:ext cx="4929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Хуртовина, заметіль, віхола, завія,хуга.</a:t>
            </a:r>
            <a:endParaRPr lang="ru-RU" sz="3600" dirty="0"/>
          </a:p>
        </p:txBody>
      </p:sp>
      <p:pic>
        <p:nvPicPr>
          <p:cNvPr id="8" name="Рисунок 7" descr="0_a31_f6f9da13_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8596" y="1857364"/>
            <a:ext cx="3286148" cy="2643206"/>
          </a:xfrm>
          <a:prstGeom prst="rect">
            <a:avLst/>
          </a:prstGeom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Антоніми – протилежні за значенням слова </a:t>
            </a:r>
            <a:endParaRPr lang="ru-RU" dirty="0"/>
          </a:p>
        </p:txBody>
      </p:sp>
      <p:pic>
        <p:nvPicPr>
          <p:cNvPr id="4" name="Содержимое 3" descr="74226998514254873359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14283" y="1935163"/>
            <a:ext cx="1785949" cy="2422531"/>
          </a:xfrm>
        </p:spPr>
      </p:pic>
      <p:sp>
        <p:nvSpPr>
          <p:cNvPr id="5" name="TextBox 4"/>
          <p:cNvSpPr txBox="1"/>
          <p:nvPr/>
        </p:nvSpPr>
        <p:spPr>
          <a:xfrm>
            <a:off x="2214546" y="2214554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молода</a:t>
            </a:r>
            <a:endParaRPr lang="ru-RU" sz="3600" dirty="0"/>
          </a:p>
        </p:txBody>
      </p:sp>
      <p:pic>
        <p:nvPicPr>
          <p:cNvPr id="6" name="Рисунок 5" descr="CAOLMT5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4282" y="4643446"/>
            <a:ext cx="1785950" cy="200026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5984" y="4929198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стара</a:t>
            </a:r>
            <a:endParaRPr lang="ru-RU" sz="3600" dirty="0"/>
          </a:p>
        </p:txBody>
      </p:sp>
      <p:pic>
        <p:nvPicPr>
          <p:cNvPr id="8" name="Рисунок 7" descr="7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6248" y="1857365"/>
            <a:ext cx="2500330" cy="21097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29388" y="2071678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/>
              <a:t>зима</a:t>
            </a:r>
            <a:endParaRPr lang="ru-RU" sz="3600" dirty="0"/>
          </a:p>
        </p:txBody>
      </p:sp>
      <p:pic>
        <p:nvPicPr>
          <p:cNvPr id="11" name="Рисунок 10" descr="3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214810" y="4286256"/>
            <a:ext cx="2571768" cy="235745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572264" y="4786322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/>
              <a:t>літо</a:t>
            </a:r>
            <a:endParaRPr lang="ru-RU" sz="3600" dirty="0"/>
          </a:p>
        </p:txBody>
      </p:sp>
      <p:sp>
        <p:nvSpPr>
          <p:cNvPr id="13" name="Двойная стрелка вверх/вниз 12"/>
          <p:cNvSpPr/>
          <p:nvPr/>
        </p:nvSpPr>
        <p:spPr>
          <a:xfrm>
            <a:off x="2714612" y="3214686"/>
            <a:ext cx="357190" cy="142876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Двойная стрелка вверх/вниз 13"/>
          <p:cNvSpPr/>
          <p:nvPr/>
        </p:nvSpPr>
        <p:spPr>
          <a:xfrm>
            <a:off x="7286645" y="3143248"/>
            <a:ext cx="357190" cy="142876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Омоніми – слова однакові за звучанням і написанням, але різні за лексичним значенням</a:t>
            </a:r>
            <a:endParaRPr lang="ru-RU" dirty="0"/>
          </a:p>
        </p:txBody>
      </p:sp>
      <p:pic>
        <p:nvPicPr>
          <p:cNvPr id="1026" name="Picture 2" descr="C:\Program Files\Microsoft Office\MEDIA\CAGCAT10\j0298897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7" y="2285992"/>
            <a:ext cx="3214710" cy="2633016"/>
          </a:xfrm>
          <a:prstGeom prst="rect">
            <a:avLst/>
          </a:prstGeom>
          <a:noFill/>
        </p:spPr>
      </p:pic>
      <p:sp>
        <p:nvSpPr>
          <p:cNvPr id="1027" name="Letter"/>
          <p:cNvSpPr>
            <a:spLocks noEditPoints="1" noChangeArrowheads="1"/>
          </p:cNvSpPr>
          <p:nvPr/>
        </p:nvSpPr>
        <p:spPr bwMode="auto">
          <a:xfrm>
            <a:off x="4786313" y="2862263"/>
            <a:ext cx="2786083" cy="1209679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5304 w 21600"/>
              <a:gd name="T17" fmla="*/ 9216 h 21600"/>
              <a:gd name="T18" fmla="*/ 17504 w 21600"/>
              <a:gd name="T19" fmla="*/ 1837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4" y="0"/>
                </a:moveTo>
                <a:lnTo>
                  <a:pt x="21600" y="0"/>
                </a:lnTo>
                <a:lnTo>
                  <a:pt x="21600" y="21628"/>
                </a:lnTo>
                <a:lnTo>
                  <a:pt x="14" y="21628"/>
                </a:lnTo>
                <a:lnTo>
                  <a:pt x="14" y="0"/>
                </a:lnTo>
                <a:close/>
              </a:path>
              <a:path w="21600" h="21600" extrusionOk="0">
                <a:moveTo>
                  <a:pt x="18476" y="2035"/>
                </a:moveTo>
                <a:lnTo>
                  <a:pt x="20539" y="2035"/>
                </a:lnTo>
                <a:lnTo>
                  <a:pt x="20539" y="6559"/>
                </a:lnTo>
                <a:lnTo>
                  <a:pt x="18476" y="6559"/>
                </a:lnTo>
                <a:lnTo>
                  <a:pt x="18476" y="2035"/>
                </a:lnTo>
                <a:close/>
              </a:path>
              <a:path w="21600" h="21600" extrusionOk="0">
                <a:moveTo>
                  <a:pt x="884" y="2092"/>
                </a:moveTo>
                <a:lnTo>
                  <a:pt x="7425" y="2092"/>
                </a:lnTo>
                <a:lnTo>
                  <a:pt x="7425" y="2770"/>
                </a:lnTo>
                <a:lnTo>
                  <a:pt x="884" y="2770"/>
                </a:lnTo>
                <a:lnTo>
                  <a:pt x="884" y="2092"/>
                </a:lnTo>
                <a:close/>
              </a:path>
              <a:path w="21600" h="21600" extrusionOk="0">
                <a:moveTo>
                  <a:pt x="884" y="3109"/>
                </a:moveTo>
                <a:lnTo>
                  <a:pt x="7425" y="3109"/>
                </a:lnTo>
                <a:lnTo>
                  <a:pt x="7425" y="3788"/>
                </a:lnTo>
                <a:lnTo>
                  <a:pt x="884" y="3788"/>
                </a:lnTo>
                <a:lnTo>
                  <a:pt x="884" y="3109"/>
                </a:lnTo>
                <a:close/>
              </a:path>
              <a:path w="21600" h="21600" extrusionOk="0">
                <a:moveTo>
                  <a:pt x="884" y="4127"/>
                </a:moveTo>
                <a:lnTo>
                  <a:pt x="7425" y="4127"/>
                </a:lnTo>
                <a:lnTo>
                  <a:pt x="7425" y="4806"/>
                </a:lnTo>
                <a:lnTo>
                  <a:pt x="884" y="4806"/>
                </a:lnTo>
                <a:lnTo>
                  <a:pt x="884" y="4127"/>
                </a:lnTo>
                <a:close/>
              </a:path>
              <a:path w="21600" h="21600" extrusionOk="0">
                <a:moveTo>
                  <a:pt x="5127" y="5145"/>
                </a:moveTo>
                <a:lnTo>
                  <a:pt x="7425" y="5145"/>
                </a:lnTo>
                <a:lnTo>
                  <a:pt x="7425" y="5824"/>
                </a:lnTo>
                <a:lnTo>
                  <a:pt x="5127" y="5824"/>
                </a:lnTo>
                <a:lnTo>
                  <a:pt x="5127" y="5145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000364" y="5357826"/>
            <a:ext cx="33575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000" dirty="0" smtClean="0"/>
              <a:t>лист</a:t>
            </a:r>
            <a:endParaRPr lang="ru-RU" sz="60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97075"/>
            <a:ext cx="8229600" cy="426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4677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92</TotalTime>
  <Words>97</Words>
  <Application>Microsoft Office PowerPoint</Application>
  <PresentationFormat>Экран (4:3)</PresentationFormat>
  <Paragraphs>21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Групи слів за значенням :</vt:lpstr>
      <vt:lpstr> Слова можуть бути однозначні і багатозначні </vt:lpstr>
      <vt:lpstr>Синоніми – різні за звучанням і написанням, але близькі за лексичним значенням.</vt:lpstr>
      <vt:lpstr>Антоніми – протилежні за значенням слова </vt:lpstr>
      <vt:lpstr>Омоніми – слова однакові за звучанням і написанням, але різні за лексичним значенням</vt:lpstr>
      <vt:lpstr>Презентация PowerPoint</vt:lpstr>
    </vt:vector>
  </TitlesOfParts>
  <Company>Wolfish Lair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Лексичне значення слова</dc:title>
  <dc:creator>Сергей</dc:creator>
  <cp:lastModifiedBy>Admin</cp:lastModifiedBy>
  <cp:revision>13</cp:revision>
  <dcterms:created xsi:type="dcterms:W3CDTF">2009-03-17T15:44:58Z</dcterms:created>
  <dcterms:modified xsi:type="dcterms:W3CDTF">2014-01-10T08:17:33Z</dcterms:modified>
</cp:coreProperties>
</file>