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C9FA78-6D61-46D3-9FC5-21309440852E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1CCBE4-E09F-4731-9774-DEC78308D3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8768" y="620689"/>
            <a:ext cx="4069432" cy="49474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Борис Грінченко – батько українських підручників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7376864" cy="4226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129136" cy="44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454400" y="260350"/>
            <a:ext cx="5689600" cy="63373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Народився</a:t>
            </a:r>
            <a:r>
              <a:rPr lang="ru-RU" dirty="0" smtClean="0"/>
              <a:t> на </a:t>
            </a:r>
            <a:r>
              <a:rPr lang="ru-RU" dirty="0" err="1" smtClean="0"/>
              <a:t>хуторі</a:t>
            </a:r>
            <a:r>
              <a:rPr lang="ru-RU" dirty="0" smtClean="0"/>
              <a:t> </a:t>
            </a:r>
            <a:r>
              <a:rPr lang="ru-RU" dirty="0" err="1" smtClean="0"/>
              <a:t>Вільховий</a:t>
            </a:r>
            <a:r>
              <a:rPr lang="ru-RU" dirty="0" smtClean="0"/>
              <a:t> Яр </a:t>
            </a:r>
            <a:r>
              <a:rPr lang="ru-RU" dirty="0" err="1" smtClean="0"/>
              <a:t>поблизу</a:t>
            </a:r>
            <a:r>
              <a:rPr lang="ru-RU" dirty="0" smtClean="0"/>
              <a:t> села </a:t>
            </a:r>
            <a:r>
              <a:rPr lang="ru-RU" dirty="0" err="1" smtClean="0"/>
              <a:t>Руські</a:t>
            </a:r>
            <a:r>
              <a:rPr lang="ru-RU" dirty="0" smtClean="0"/>
              <a:t> Тишки,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Харківського</a:t>
            </a:r>
            <a:r>
              <a:rPr lang="ru-RU" dirty="0" smtClean="0"/>
              <a:t> району </a:t>
            </a:r>
            <a:r>
              <a:rPr lang="ru-RU" dirty="0" err="1" smtClean="0"/>
              <a:t>Харківської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Походив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дрібнопоміщицької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розмовляли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 Рано </a:t>
            </a:r>
            <a:r>
              <a:rPr lang="ru-RU" dirty="0" err="1" smtClean="0"/>
              <a:t>навчившись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, </a:t>
            </a:r>
            <a:r>
              <a:rPr lang="ru-RU" dirty="0" err="1" smtClean="0"/>
              <a:t>хлопець</a:t>
            </a:r>
            <a:r>
              <a:rPr lang="ru-RU" dirty="0" smtClean="0"/>
              <a:t> </a:t>
            </a:r>
            <a:r>
              <a:rPr lang="ru-RU" dirty="0" err="1" smtClean="0"/>
              <a:t>виявив</a:t>
            </a:r>
            <a:r>
              <a:rPr lang="ru-RU" dirty="0" smtClean="0"/>
              <a:t> </a:t>
            </a:r>
            <a:r>
              <a:rPr lang="ru-RU" dirty="0" err="1" smtClean="0"/>
              <a:t>нестримний</a:t>
            </a:r>
            <a:r>
              <a:rPr lang="ru-RU" dirty="0" smtClean="0"/>
              <a:t> потяг до </a:t>
            </a:r>
            <a:r>
              <a:rPr lang="ru-RU" dirty="0" err="1" smtClean="0"/>
              <a:t>книжок</a:t>
            </a:r>
            <a:r>
              <a:rPr lang="ru-RU" dirty="0" smtClean="0"/>
              <a:t>. </a:t>
            </a:r>
            <a:r>
              <a:rPr lang="ru-RU" dirty="0" err="1" smtClean="0"/>
              <a:t>Вчився</a:t>
            </a:r>
            <a:r>
              <a:rPr lang="ru-RU" dirty="0" smtClean="0"/>
              <a:t> в реальному </a:t>
            </a:r>
            <a:r>
              <a:rPr lang="ru-RU" dirty="0" err="1" smtClean="0"/>
              <a:t>училищі</a:t>
            </a:r>
            <a:r>
              <a:rPr lang="ru-RU" dirty="0" smtClean="0"/>
              <a:t> у </a:t>
            </a:r>
            <a:r>
              <a:rPr lang="ru-RU" dirty="0" err="1" smtClean="0"/>
              <a:t>Харкові</a:t>
            </a:r>
            <a:r>
              <a:rPr lang="ru-RU" dirty="0" smtClean="0"/>
              <a:t>. Тут </a:t>
            </a:r>
            <a:r>
              <a:rPr lang="ru-RU" dirty="0" err="1" smtClean="0"/>
              <a:t>Грінченко</a:t>
            </a:r>
            <a:r>
              <a:rPr lang="ru-RU" dirty="0" smtClean="0"/>
              <a:t> </a:t>
            </a:r>
            <a:r>
              <a:rPr lang="ru-RU" dirty="0" err="1" smtClean="0"/>
              <a:t>зближується</a:t>
            </a:r>
            <a:r>
              <a:rPr lang="ru-RU" dirty="0" smtClean="0"/>
              <a:t> з </a:t>
            </a:r>
            <a:r>
              <a:rPr lang="ru-RU" dirty="0" err="1" smtClean="0"/>
              <a:t>народницькими</a:t>
            </a:r>
            <a:r>
              <a:rPr lang="ru-RU" dirty="0" smtClean="0"/>
              <a:t> </a:t>
            </a:r>
            <a:r>
              <a:rPr lang="ru-RU" dirty="0" err="1" smtClean="0"/>
              <a:t>гуртками</a:t>
            </a:r>
            <a:r>
              <a:rPr lang="ru-RU" dirty="0" smtClean="0"/>
              <a:t>, </a:t>
            </a:r>
            <a:r>
              <a:rPr lang="ru-RU" dirty="0" err="1" smtClean="0"/>
              <a:t>вивчає</a:t>
            </a:r>
            <a:r>
              <a:rPr lang="ru-RU" dirty="0" smtClean="0"/>
              <a:t> й </a:t>
            </a:r>
            <a:r>
              <a:rPr lang="ru-RU" dirty="0" err="1" smtClean="0"/>
              <a:t>поширює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й </a:t>
            </a:r>
            <a:r>
              <a:rPr lang="ru-RU" dirty="0" err="1" smtClean="0"/>
              <a:t>стає</a:t>
            </a:r>
            <a:r>
              <a:rPr lang="ru-RU" dirty="0" smtClean="0"/>
              <a:t> причиною </a:t>
            </a:r>
            <a:r>
              <a:rPr lang="ru-RU" dirty="0" err="1" smtClean="0"/>
              <a:t>арешту</a:t>
            </a:r>
            <a:r>
              <a:rPr lang="ru-RU" dirty="0" smtClean="0"/>
              <a:t> та </a:t>
            </a:r>
            <a:r>
              <a:rPr lang="ru-RU" dirty="0" err="1" smtClean="0"/>
              <a:t>кількамісячного</a:t>
            </a:r>
            <a:r>
              <a:rPr lang="ru-RU" dirty="0" smtClean="0"/>
              <a:t> </a:t>
            </a:r>
            <a:r>
              <a:rPr lang="ru-RU" dirty="0" err="1" smtClean="0"/>
              <a:t>ув'язнення</a:t>
            </a:r>
            <a:r>
              <a:rPr lang="ru-RU" dirty="0" smtClean="0"/>
              <a:t>.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закінчилося</a:t>
            </a:r>
            <a:r>
              <a:rPr lang="ru-RU" dirty="0" smtClean="0"/>
              <a:t>: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іти</a:t>
            </a:r>
            <a:r>
              <a:rPr lang="ru-RU" dirty="0" smtClean="0"/>
              <a:t> </a:t>
            </a:r>
            <a:r>
              <a:rPr lang="ru-RU" dirty="0" err="1" smtClean="0"/>
              <a:t>заробляти</a:t>
            </a:r>
            <a:r>
              <a:rPr lang="ru-RU" dirty="0" smtClean="0"/>
              <a:t> на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хліб</a:t>
            </a:r>
            <a:r>
              <a:rPr lang="ru-RU" dirty="0" smtClean="0"/>
              <a:t>. </a:t>
            </a:r>
            <a:r>
              <a:rPr lang="ru-RU" dirty="0" err="1" smtClean="0"/>
              <a:t>Якийсь</a:t>
            </a:r>
            <a:r>
              <a:rPr lang="ru-RU" dirty="0" smtClean="0"/>
              <a:t> час, </a:t>
            </a:r>
            <a:r>
              <a:rPr lang="ru-RU" dirty="0" err="1" smtClean="0"/>
              <a:t>працюючи</a:t>
            </a:r>
            <a:r>
              <a:rPr lang="ru-RU" dirty="0" smtClean="0"/>
              <a:t> у </a:t>
            </a:r>
            <a:r>
              <a:rPr lang="ru-RU" dirty="0" err="1" smtClean="0"/>
              <a:t>казематі</a:t>
            </a:r>
            <a:r>
              <a:rPr lang="ru-RU" dirty="0" smtClean="0"/>
              <a:t>, Борис жив у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шевця</a:t>
            </a:r>
            <a:r>
              <a:rPr lang="ru-RU" dirty="0" smtClean="0"/>
              <a:t>. </a:t>
            </a:r>
            <a:r>
              <a:rPr lang="ru-RU" dirty="0" err="1" smtClean="0"/>
              <a:t>Навчившись</a:t>
            </a:r>
            <a:r>
              <a:rPr lang="ru-RU" dirty="0" smtClean="0"/>
              <a:t> </a:t>
            </a:r>
            <a:r>
              <a:rPr lang="ru-RU" dirty="0" err="1" smtClean="0"/>
              <a:t>шити</a:t>
            </a:r>
            <a:r>
              <a:rPr lang="ru-RU" dirty="0" smtClean="0"/>
              <a:t> </a:t>
            </a:r>
            <a:r>
              <a:rPr lang="ru-RU" dirty="0" err="1" smtClean="0"/>
              <a:t>чоботи</a:t>
            </a:r>
            <a:r>
              <a:rPr lang="ru-RU" dirty="0" smtClean="0"/>
              <a:t>, на </a:t>
            </a:r>
            <a:r>
              <a:rPr lang="ru-RU" dirty="0" err="1" smtClean="0"/>
              <a:t>заощаджені</a:t>
            </a:r>
            <a:r>
              <a:rPr lang="ru-RU" dirty="0" smtClean="0"/>
              <a:t> </a:t>
            </a:r>
            <a:r>
              <a:rPr lang="ru-RU" dirty="0" err="1" smtClean="0"/>
              <a:t>копійки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заробітку</a:t>
            </a:r>
            <a:r>
              <a:rPr lang="ru-RU" dirty="0" smtClean="0"/>
              <a:t> </a:t>
            </a:r>
            <a:r>
              <a:rPr lang="ru-RU" dirty="0" err="1" smtClean="0"/>
              <a:t>купував</a:t>
            </a:r>
            <a:r>
              <a:rPr lang="ru-RU" dirty="0" smtClean="0"/>
              <a:t> книжки і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самоосвітою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29033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6534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1874 р. вступив до </a:t>
            </a:r>
            <a:r>
              <a:rPr lang="ru-RU" sz="2000" dirty="0" err="1" smtClean="0"/>
              <a:t>Харківської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57973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Склавши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Харківському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іспити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звання</a:t>
            </a:r>
            <a:r>
              <a:rPr lang="ru-RU" sz="2000" dirty="0" smtClean="0"/>
              <a:t> народного </a:t>
            </a:r>
            <a:r>
              <a:rPr lang="ru-RU" sz="2000" dirty="0" err="1" smtClean="0"/>
              <a:t>вчителя</a:t>
            </a:r>
            <a:r>
              <a:rPr lang="ru-RU" sz="2000" dirty="0" smtClean="0"/>
              <a:t>, </a:t>
            </a:r>
            <a:r>
              <a:rPr lang="ru-RU" sz="2000" dirty="0" err="1" smtClean="0"/>
              <a:t>Грінченко</a:t>
            </a:r>
            <a:r>
              <a:rPr lang="ru-RU" sz="2000" dirty="0" smtClean="0"/>
              <a:t> з 1881 до 1893 р.(за </a:t>
            </a:r>
            <a:r>
              <a:rPr lang="ru-RU" sz="2000" dirty="0" err="1" smtClean="0"/>
              <a:t>винятком</a:t>
            </a:r>
            <a:r>
              <a:rPr lang="ru-RU" sz="2000" dirty="0" smtClean="0"/>
              <a:t> 1886–1887 </a:t>
            </a:r>
            <a:r>
              <a:rPr lang="ru-RU" sz="2000" dirty="0" err="1" smtClean="0"/>
              <a:t>рр</a:t>
            </a:r>
            <a:r>
              <a:rPr lang="ru-RU" sz="2000" dirty="0" smtClean="0"/>
              <a:t>., коли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статистиком у </a:t>
            </a:r>
            <a:r>
              <a:rPr lang="ru-RU" sz="2000" dirty="0" err="1" smtClean="0"/>
              <a:t>Херсонському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губернському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земстві</a:t>
            </a:r>
            <a:r>
              <a:rPr lang="ru-RU" sz="2000" dirty="0" smtClean="0"/>
              <a:t>) </a:t>
            </a:r>
            <a:r>
              <a:rPr lang="ru-RU" sz="2000" dirty="0" err="1" smtClean="0"/>
              <a:t>вчителював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Слобожанщині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Катеринославщині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 1887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разом з молодою дружиною мешкав на </a:t>
            </a:r>
            <a:r>
              <a:rPr lang="ru-RU" sz="2000" dirty="0" err="1" smtClean="0"/>
              <a:t>Донбасі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селищі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Олексіївка</a:t>
            </a:r>
            <a:r>
              <a:rPr lang="ru-RU" sz="2000" dirty="0" smtClean="0"/>
              <a:t> (</a:t>
            </a:r>
            <a:r>
              <a:rPr lang="ru-RU" sz="2000" dirty="0" err="1" smtClean="0"/>
              <a:t>Катеринославська</a:t>
            </a:r>
            <a:r>
              <a:rPr lang="ru-RU" sz="2000" dirty="0" smtClean="0"/>
              <a:t> губ., зараз </a:t>
            </a:r>
            <a:r>
              <a:rPr lang="ru-RU" sz="2000" dirty="0" err="1" smtClean="0"/>
              <a:t>Луганська</a:t>
            </a:r>
            <a:r>
              <a:rPr lang="ru-RU" sz="2000" dirty="0" smtClean="0"/>
              <a:t> обл.) та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народній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школі</a:t>
            </a:r>
            <a:r>
              <a:rPr lang="ru-RU" sz="2000" dirty="0" smtClean="0"/>
              <a:t> </a:t>
            </a:r>
            <a:r>
              <a:rPr lang="ru-RU" sz="2000" dirty="0" err="1" smtClean="0"/>
              <a:t>Христі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Алчевської</a:t>
            </a:r>
            <a:r>
              <a:rPr lang="ru-RU" sz="2000" dirty="0" smtClean="0"/>
              <a:t>. </a:t>
            </a:r>
            <a:r>
              <a:rPr lang="ru-RU" sz="2000" dirty="0" err="1" smtClean="0"/>
              <a:t>Педагогічна</a:t>
            </a:r>
            <a:r>
              <a:rPr lang="ru-RU" sz="2000" dirty="0" smtClean="0"/>
              <a:t>, </a:t>
            </a:r>
            <a:r>
              <a:rPr lang="ru-RU" sz="2000" dirty="0" err="1" smtClean="0"/>
              <a:t>літературна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громадська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Бориса </a:t>
            </a:r>
            <a:r>
              <a:rPr lang="ru-RU" sz="2000" dirty="0" err="1" smtClean="0"/>
              <a:t>Грінченка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Луганщині</a:t>
            </a:r>
            <a:r>
              <a:rPr lang="ru-RU" sz="2000" dirty="0" smtClean="0"/>
              <a:t>, в </a:t>
            </a:r>
            <a:r>
              <a:rPr lang="ru-RU" sz="2000" dirty="0" err="1" smtClean="0"/>
              <a:t>селі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Олексіївці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всеукраїнське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з </a:t>
            </a:r>
            <a:r>
              <a:rPr lang="ru-RU" sz="2000" dirty="0" err="1" smtClean="0"/>
              <a:t>впевненістю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сформувався</a:t>
            </a:r>
            <a:r>
              <a:rPr lang="ru-RU" sz="2000" dirty="0" smtClean="0"/>
              <a:t> Б. </a:t>
            </a:r>
            <a:r>
              <a:rPr lang="ru-RU" sz="2000" dirty="0" err="1" smtClean="0"/>
              <a:t>Грінченко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Прозові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поетичні</a:t>
            </a:r>
            <a:r>
              <a:rPr lang="ru-RU" sz="2000" dirty="0" smtClean="0"/>
              <a:t> твори, </a:t>
            </a:r>
            <a:r>
              <a:rPr lang="ru-RU" sz="2000" dirty="0" err="1" smtClean="0"/>
              <a:t>публіцистичні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есе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надбання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шестирічного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Олексіївці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1990725" cy="2838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09163"/>
            <a:ext cx="1800200" cy="2686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61250"/>
            <a:ext cx="1888224" cy="27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26456"/>
            <a:ext cx="82089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Земської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управи</a:t>
            </a:r>
            <a:r>
              <a:rPr lang="ru-RU" sz="2000" dirty="0" smtClean="0"/>
              <a:t> </a:t>
            </a:r>
            <a:r>
              <a:rPr lang="ru-RU" sz="2000" dirty="0" err="1" smtClean="0"/>
              <a:t>Грінченка</a:t>
            </a:r>
            <a:r>
              <a:rPr lang="ru-RU" sz="2000" dirty="0" smtClean="0"/>
              <a:t> родина </a:t>
            </a:r>
            <a:r>
              <a:rPr lang="ru-RU" sz="2000" dirty="0" err="1" smtClean="0"/>
              <a:t>опинилися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скрутному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становищі</a:t>
            </a:r>
            <a:r>
              <a:rPr lang="ru-RU" sz="2000" dirty="0" smtClean="0"/>
              <a:t>. Через </a:t>
            </a:r>
            <a:r>
              <a:rPr lang="ru-RU" sz="2000" dirty="0" err="1" smtClean="0"/>
              <a:t>деякий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друзі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влаштуватися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у </a:t>
            </a:r>
            <a:r>
              <a:rPr lang="ru-RU" sz="2000" dirty="0" err="1" smtClean="0"/>
              <a:t>Чернігівському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старожитності</a:t>
            </a:r>
            <a:r>
              <a:rPr lang="ru-RU" sz="2000" dirty="0" smtClean="0"/>
              <a:t> завзятого </a:t>
            </a:r>
            <a:r>
              <a:rPr lang="ru-RU" sz="2000" dirty="0" err="1" smtClean="0"/>
              <a:t>колекціонера</a:t>
            </a:r>
            <a:r>
              <a:rPr lang="ru-RU" sz="2000" dirty="0" smtClean="0"/>
              <a:t> Василя </a:t>
            </a:r>
            <a:r>
              <a:rPr lang="ru-RU" sz="2000" dirty="0" err="1" smtClean="0"/>
              <a:t>Тарновського</a:t>
            </a:r>
            <a:r>
              <a:rPr lang="ru-RU" sz="2000" dirty="0" smtClean="0"/>
              <a:t>. Музей на той час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одним з </a:t>
            </a:r>
            <a:r>
              <a:rPr lang="ru-RU" sz="2000" dirty="0" err="1" smtClean="0"/>
              <a:t>найбагатших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зібрань</a:t>
            </a:r>
            <a:r>
              <a:rPr lang="ru-RU" sz="2000" dirty="0" smtClean="0"/>
              <a:t> з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етнографії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археологічних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знахідок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. Дружина Пантелеймона </a:t>
            </a:r>
            <a:r>
              <a:rPr lang="ru-RU" sz="2000" dirty="0" err="1" smtClean="0"/>
              <a:t>Куліша</a:t>
            </a:r>
            <a:r>
              <a:rPr lang="ru-RU" sz="2000" dirty="0" smtClean="0"/>
              <a:t> Ганна </a:t>
            </a:r>
            <a:r>
              <a:rPr lang="ru-RU" sz="2000" dirty="0" err="1" smtClean="0"/>
              <a:t>Барвінок</a:t>
            </a:r>
            <a:r>
              <a:rPr lang="ru-RU" sz="2000" dirty="0" smtClean="0"/>
              <a:t> передала </a:t>
            </a:r>
            <a:r>
              <a:rPr lang="ru-RU" sz="2000" dirty="0" err="1" smtClean="0"/>
              <a:t>сюди</a:t>
            </a:r>
            <a:r>
              <a:rPr lang="ru-RU" sz="2000" dirty="0" smtClean="0"/>
              <a:t> все,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пов’язане</a:t>
            </a:r>
            <a:r>
              <a:rPr lang="ru-RU" sz="2000" dirty="0" smtClean="0"/>
              <a:t> з </a:t>
            </a:r>
            <a:r>
              <a:rPr lang="ru-RU" sz="2000" dirty="0" err="1" smtClean="0"/>
              <a:t>іменем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Куліша</a:t>
            </a:r>
            <a:r>
              <a:rPr lang="ru-RU" sz="2000" dirty="0" smtClean="0"/>
              <a:t>.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експонатів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іменем</a:t>
            </a:r>
            <a:r>
              <a:rPr lang="ru-RU" sz="2000" dirty="0" smtClean="0"/>
              <a:t> Тараса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нараховувалось</a:t>
            </a:r>
            <a:r>
              <a:rPr lang="ru-RU" sz="2000" dirty="0" smtClean="0"/>
              <a:t> 758.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40466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1891 (за н. </a:t>
            </a:r>
            <a:r>
              <a:rPr lang="ru-RU" sz="2000" dirty="0" err="1" smtClean="0"/>
              <a:t>даними</a:t>
            </a:r>
            <a:r>
              <a:rPr lang="ru-RU" sz="2000" dirty="0" smtClean="0"/>
              <a:t> — 1892) </a:t>
            </a:r>
            <a:r>
              <a:rPr lang="ru-RU" sz="2000" dirty="0" err="1" smtClean="0"/>
              <a:t>Грінченко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</a:t>
            </a:r>
            <a:r>
              <a:rPr lang="ru-RU" sz="2000" dirty="0" smtClean="0"/>
              <a:t> з </a:t>
            </a:r>
            <a:r>
              <a:rPr lang="ru-RU" sz="2000" dirty="0" err="1" smtClean="0"/>
              <a:t>Іваном</a:t>
            </a:r>
            <a:r>
              <a:rPr lang="ru-RU" sz="2000" dirty="0" smtClean="0"/>
              <a:t> Липою, </a:t>
            </a:r>
            <a:r>
              <a:rPr lang="ru-RU" sz="2000" dirty="0" err="1" smtClean="0"/>
              <a:t>Миколою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Міхновським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Юрієм</a:t>
            </a:r>
            <a:r>
              <a:rPr lang="ru-RU" sz="2000" dirty="0" smtClean="0"/>
              <a:t> </a:t>
            </a:r>
            <a:r>
              <a:rPr lang="ru-RU" sz="2000" dirty="0" err="1" smtClean="0"/>
              <a:t>Міхновським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Віталієм</a:t>
            </a:r>
            <a:r>
              <a:rPr lang="ru-RU" sz="2000" dirty="0" smtClean="0"/>
              <a:t> Боровиком, </a:t>
            </a:r>
            <a:r>
              <a:rPr lang="ru-RU" sz="2000" dirty="0" err="1" smtClean="0"/>
              <a:t>Миколою</a:t>
            </a:r>
            <a:r>
              <a:rPr lang="ru-RU" sz="2000" dirty="0" smtClean="0"/>
              <a:t> Вороним, </a:t>
            </a:r>
            <a:r>
              <a:rPr lang="ru-RU" sz="2000" dirty="0" err="1" smtClean="0"/>
              <a:t>Олександром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Черняхівським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заснував</a:t>
            </a:r>
            <a:r>
              <a:rPr lang="ru-RU" sz="2000" dirty="0" smtClean="0"/>
              <a:t> Братство </a:t>
            </a:r>
            <a:r>
              <a:rPr lang="ru-RU" sz="2000" dirty="0" err="1" smtClean="0"/>
              <a:t>Тарасівців</a:t>
            </a:r>
            <a:r>
              <a:rPr lang="ru-RU" sz="2000" dirty="0" smtClean="0"/>
              <a:t>. В 1884–1900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Чернігівському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земстві</a:t>
            </a:r>
            <a:r>
              <a:rPr lang="ru-RU" sz="2000" dirty="0" smtClean="0"/>
              <a:t>, активно </a:t>
            </a:r>
            <a:r>
              <a:rPr lang="ru-RU" sz="2000" dirty="0" err="1" smtClean="0"/>
              <a:t>співпрацював</a:t>
            </a:r>
            <a:r>
              <a:rPr lang="ru-RU" sz="2000" dirty="0" smtClean="0"/>
              <a:t> з </a:t>
            </a:r>
            <a:r>
              <a:rPr lang="ru-RU" sz="2000" dirty="0" err="1" smtClean="0"/>
              <a:t>місцевою</a:t>
            </a:r>
            <a:r>
              <a:rPr lang="ru-RU" sz="2000" dirty="0" smtClean="0"/>
              <a:t> Громадою. На </a:t>
            </a:r>
            <a:r>
              <a:rPr lang="ru-RU" sz="2000" dirty="0" err="1" smtClean="0"/>
              <a:t>кошти</a:t>
            </a:r>
            <a:r>
              <a:rPr lang="ru-RU" sz="2000" dirty="0" smtClean="0"/>
              <a:t> І. Череватенка </a:t>
            </a:r>
            <a:r>
              <a:rPr lang="ru-RU" sz="2000" dirty="0" err="1" smtClean="0"/>
              <a:t>організував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Підросійській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книжок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мовою</a:t>
            </a:r>
            <a:r>
              <a:rPr lang="ru-RU" sz="2000" dirty="0" smtClean="0"/>
              <a:t> («Про </a:t>
            </a:r>
            <a:r>
              <a:rPr lang="ru-RU" sz="2000" dirty="0" err="1" smtClean="0"/>
              <a:t>грім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блискавку</a:t>
            </a:r>
            <a:r>
              <a:rPr lang="ru-RU" sz="2000" dirty="0" smtClean="0"/>
              <a:t>», «Велика </a:t>
            </a:r>
            <a:r>
              <a:rPr lang="ru-RU" sz="2000" dirty="0" err="1" smtClean="0"/>
              <a:t>пустеля</a:t>
            </a:r>
            <a:r>
              <a:rPr lang="ru-RU" sz="2000" dirty="0" smtClean="0"/>
              <a:t> Сахара», «Жанна </a:t>
            </a:r>
            <a:r>
              <a:rPr lang="ru-RU" sz="2000" dirty="0" err="1" smtClean="0"/>
              <a:t>д'Арк</a:t>
            </a:r>
            <a:r>
              <a:rPr lang="ru-RU" sz="2000" dirty="0" smtClean="0"/>
              <a:t>», </a:t>
            </a:r>
            <a:r>
              <a:rPr lang="ru-RU" sz="2000" dirty="0" err="1" smtClean="0"/>
              <a:t>життєписи</a:t>
            </a:r>
            <a:r>
              <a:rPr lang="ru-RU" sz="2000" dirty="0" smtClean="0"/>
              <a:t> І. </a:t>
            </a:r>
            <a:r>
              <a:rPr lang="ru-RU" sz="2000" dirty="0" err="1" smtClean="0"/>
              <a:t>Котляревського</a:t>
            </a:r>
            <a:r>
              <a:rPr lang="ru-RU" sz="2000" dirty="0" smtClean="0"/>
              <a:t>, Є. </a:t>
            </a:r>
            <a:r>
              <a:rPr lang="ru-RU" sz="2000" dirty="0" err="1" smtClean="0"/>
              <a:t>Гребінки</a:t>
            </a:r>
            <a:r>
              <a:rPr lang="ru-RU" sz="2000" dirty="0" smtClean="0"/>
              <a:t>, Г. </a:t>
            </a:r>
            <a:r>
              <a:rPr lang="ru-RU" sz="2000" dirty="0" err="1" smtClean="0"/>
              <a:t>Квітки-Основ'яненка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.). У </a:t>
            </a:r>
            <a:r>
              <a:rPr lang="ru-RU" sz="2000" dirty="0" err="1" smtClean="0"/>
              <a:t>Чернігові</a:t>
            </a:r>
            <a:r>
              <a:rPr lang="ru-RU" sz="2000" dirty="0" smtClean="0"/>
              <a:t> у 1894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Грінченко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влаштувався</a:t>
            </a:r>
            <a:r>
              <a:rPr lang="ru-RU" sz="2000" dirty="0" smtClean="0"/>
              <a:t> на посаду </a:t>
            </a:r>
            <a:r>
              <a:rPr lang="ru-RU" sz="2000" dirty="0" err="1" smtClean="0"/>
              <a:t>ділознавця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оціночної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комісії</a:t>
            </a:r>
            <a:r>
              <a:rPr lang="ru-RU" sz="2000" dirty="0" smtClean="0"/>
              <a:t>. Служба у </a:t>
            </a:r>
            <a:r>
              <a:rPr lang="ru-RU" sz="2000" dirty="0" err="1" smtClean="0"/>
              <a:t>земстві</a:t>
            </a:r>
            <a:r>
              <a:rPr lang="ru-RU" sz="2000" dirty="0" smtClean="0"/>
              <a:t> все ж таки давала шматок </a:t>
            </a:r>
            <a:r>
              <a:rPr lang="ru-RU" sz="2000" dirty="0" err="1" smtClean="0"/>
              <a:t>хліба</a:t>
            </a:r>
            <a:r>
              <a:rPr lang="ru-RU" sz="2000" dirty="0" smtClean="0"/>
              <a:t>. Але за доносом </a:t>
            </a:r>
            <a:r>
              <a:rPr lang="ru-RU" sz="2000" dirty="0" err="1" smtClean="0"/>
              <a:t>Котляревського</a:t>
            </a:r>
            <a:r>
              <a:rPr lang="ru-RU" sz="2000" dirty="0" smtClean="0"/>
              <a:t> Бориса </a:t>
            </a:r>
            <a:r>
              <a:rPr lang="ru-RU" sz="2000" dirty="0" err="1" smtClean="0"/>
              <a:t>Дмитровича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звільнено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184" y="414908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приділяє</a:t>
            </a:r>
            <a:r>
              <a:rPr lang="ru-RU" sz="2000" dirty="0" smtClean="0"/>
              <a:t> Б.Д. </a:t>
            </a:r>
            <a:r>
              <a:rPr lang="ru-RU" sz="2000" dirty="0" err="1" smtClean="0"/>
              <a:t>Грінченко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видавничій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справі</a:t>
            </a:r>
            <a:r>
              <a:rPr lang="ru-RU" sz="2000" dirty="0" smtClean="0"/>
              <a:t> – 50 </a:t>
            </a:r>
            <a:r>
              <a:rPr lang="ru-RU" sz="2000" dirty="0" err="1" smtClean="0"/>
              <a:t>книжок</a:t>
            </a:r>
            <a:r>
              <a:rPr lang="ru-RU" sz="2000" dirty="0" smtClean="0"/>
              <a:t> для народу </a:t>
            </a:r>
            <a:r>
              <a:rPr lang="ru-RU" sz="2000" dirty="0" err="1" smtClean="0"/>
              <a:t>неймовірно</a:t>
            </a:r>
            <a:r>
              <a:rPr lang="ru-RU" sz="2000" dirty="0" smtClean="0"/>
              <a:t> великим </a:t>
            </a:r>
            <a:r>
              <a:rPr lang="ru-RU" sz="2000" dirty="0" err="1" smtClean="0"/>
              <a:t>тиражем</a:t>
            </a:r>
            <a:r>
              <a:rPr lang="ru-RU" sz="2000" dirty="0" smtClean="0"/>
              <a:t> для того часу – 200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примірників</a:t>
            </a:r>
            <a:r>
              <a:rPr lang="ru-RU" sz="2000" dirty="0" smtClean="0"/>
              <a:t>. І </a:t>
            </a:r>
            <a:r>
              <a:rPr lang="ru-RU" sz="2000" dirty="0" err="1" smtClean="0"/>
              <a:t>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жорстокої</a:t>
            </a:r>
            <a:r>
              <a:rPr lang="ru-RU" sz="2000" dirty="0" smtClean="0"/>
              <a:t> заборони, коли не дозволялось </a:t>
            </a:r>
            <a:r>
              <a:rPr lang="ru-RU" sz="2000" dirty="0" err="1" smtClean="0"/>
              <a:t>видавати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українські</a:t>
            </a:r>
            <a:r>
              <a:rPr lang="ru-RU" sz="2000" dirty="0" smtClean="0"/>
              <a:t> книжки. </a:t>
            </a:r>
            <a:r>
              <a:rPr lang="ru-RU" sz="2000" dirty="0" err="1" smtClean="0"/>
              <a:t>Одне</a:t>
            </a:r>
            <a:r>
              <a:rPr lang="ru-RU" sz="2000" dirty="0" smtClean="0"/>
              <a:t> з </a:t>
            </a:r>
            <a:r>
              <a:rPr lang="ru-RU" sz="2000" dirty="0" err="1" smtClean="0"/>
              <a:t>найкращих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чернігівського</a:t>
            </a:r>
            <a:r>
              <a:rPr lang="ru-RU" sz="2000" dirty="0" smtClean="0"/>
              <a:t> “</a:t>
            </a:r>
            <a:r>
              <a:rPr lang="ru-RU" sz="2000" dirty="0" err="1" smtClean="0"/>
              <a:t>серіалу</a:t>
            </a:r>
            <a:r>
              <a:rPr lang="ru-RU" sz="2000" dirty="0" smtClean="0"/>
              <a:t>”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” Кобза” П. </a:t>
            </a:r>
            <a:r>
              <a:rPr lang="ru-RU" sz="2000" dirty="0" err="1" smtClean="0"/>
              <a:t>Грабовського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припадає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підготовка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тритомної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( 1400 </a:t>
            </a:r>
            <a:r>
              <a:rPr lang="ru-RU" sz="2000" dirty="0" err="1" smtClean="0"/>
              <a:t>стор</a:t>
            </a:r>
            <a:r>
              <a:rPr lang="ru-RU" sz="2000" dirty="0" smtClean="0"/>
              <a:t>.) з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фольклору 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88640"/>
            <a:ext cx="3941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Борис </a:t>
            </a:r>
            <a:r>
              <a:rPr lang="ru-RU" sz="2000" dirty="0" err="1" smtClean="0"/>
              <a:t>Грінченко</a:t>
            </a:r>
            <a:r>
              <a:rPr lang="ru-RU" sz="2000" dirty="0" smtClean="0"/>
              <a:t> з </a:t>
            </a:r>
            <a:r>
              <a:rPr lang="ru-RU" sz="2000" dirty="0" err="1" smtClean="0"/>
              <a:t>властивою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працьовитістю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взявся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діло</a:t>
            </a:r>
            <a:r>
              <a:rPr lang="ru-RU" sz="2000" dirty="0" smtClean="0"/>
              <a:t>. Разом з </a:t>
            </a:r>
            <a:r>
              <a:rPr lang="ru-RU" sz="2000" dirty="0" err="1" smtClean="0"/>
              <a:t>Марією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Миколаївною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цілими</a:t>
            </a:r>
            <a:r>
              <a:rPr lang="ru-RU" sz="2000" dirty="0" smtClean="0"/>
              <a:t> днями і </a:t>
            </a:r>
            <a:r>
              <a:rPr lang="ru-RU" sz="2000" dirty="0" err="1" smtClean="0"/>
              <a:t>вечорами</a:t>
            </a:r>
            <a:r>
              <a:rPr lang="ru-RU" sz="2000" dirty="0" smtClean="0"/>
              <a:t> проводив </a:t>
            </a:r>
            <a:r>
              <a:rPr lang="ru-RU" sz="2000" dirty="0" err="1" smtClean="0"/>
              <a:t>упорядкування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нагромаджених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безцінних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скарбів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старовини</a:t>
            </a:r>
            <a:r>
              <a:rPr lang="ru-RU" sz="2000" dirty="0" smtClean="0"/>
              <a:t>. У 1900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складений</a:t>
            </a:r>
            <a:r>
              <a:rPr lang="ru-RU" sz="2000" dirty="0" smtClean="0"/>
              <a:t> і </a:t>
            </a:r>
            <a:r>
              <a:rPr lang="ru-RU" sz="2000" dirty="0" err="1" smtClean="0"/>
              <a:t>виданий</a:t>
            </a:r>
            <a:r>
              <a:rPr lang="ru-RU" sz="2000" dirty="0" smtClean="0"/>
              <a:t> великий том “Каталога музея украинских древностей”.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довелось </a:t>
            </a:r>
            <a:r>
              <a:rPr lang="ru-RU" sz="2000" dirty="0" err="1" smtClean="0"/>
              <a:t>їздити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розшукувати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невідомі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експонати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3" y="667809"/>
            <a:ext cx="4029075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7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Педагогічна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268760"/>
            <a:ext cx="519492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Плідно</a:t>
            </a:r>
            <a:r>
              <a:rPr lang="ru-RU" dirty="0" smtClean="0"/>
              <a:t> </a:t>
            </a:r>
            <a:r>
              <a:rPr lang="ru-RU" dirty="0" err="1" smtClean="0"/>
              <a:t>працюючи</a:t>
            </a:r>
            <a:r>
              <a:rPr lang="ru-RU" dirty="0" smtClean="0"/>
              <a:t> 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dirty="0" err="1" smtClean="0"/>
              <a:t>Грінченко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погляди </a:t>
            </a:r>
            <a:r>
              <a:rPr lang="ru-RU" dirty="0" err="1" smtClean="0"/>
              <a:t>виклав</a:t>
            </a:r>
            <a:r>
              <a:rPr lang="ru-RU" dirty="0" smtClean="0"/>
              <a:t> у </a:t>
            </a:r>
            <a:r>
              <a:rPr lang="ru-RU" dirty="0" err="1" smtClean="0"/>
              <a:t>працях</a:t>
            </a:r>
            <a:r>
              <a:rPr lang="ru-RU" dirty="0" smtClean="0"/>
              <a:t>: «Яка </a:t>
            </a:r>
            <a:r>
              <a:rPr lang="ru-RU" dirty="0" err="1" smtClean="0"/>
              <a:t>тепер</a:t>
            </a:r>
            <a:r>
              <a:rPr lang="ru-RU" dirty="0" smtClean="0"/>
              <a:t> народна школа в </a:t>
            </a:r>
            <a:r>
              <a:rPr lang="ru-RU" dirty="0" err="1" smtClean="0"/>
              <a:t>Україні</a:t>
            </a:r>
            <a:r>
              <a:rPr lang="ru-RU" dirty="0" smtClean="0"/>
              <a:t>» (1896), «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вчителі</a:t>
            </a:r>
            <a:r>
              <a:rPr lang="ru-RU" dirty="0" smtClean="0"/>
              <a:t> і </a:t>
            </a:r>
            <a:r>
              <a:rPr lang="ru-RU" dirty="0" err="1" smtClean="0"/>
              <a:t>вкраїнська</a:t>
            </a:r>
            <a:r>
              <a:rPr lang="ru-RU" dirty="0" smtClean="0"/>
              <a:t> школа» (1906), «На беспросветном пути. Об украинской школе» (1906)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Грінченко</a:t>
            </a:r>
            <a:r>
              <a:rPr lang="ru-RU" dirty="0" smtClean="0"/>
              <a:t> </a:t>
            </a:r>
            <a:r>
              <a:rPr lang="ru-RU" dirty="0" err="1" smtClean="0"/>
              <a:t>боровся</a:t>
            </a:r>
            <a:r>
              <a:rPr lang="ru-RU" dirty="0" smtClean="0"/>
              <a:t> за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рідною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виступав</a:t>
            </a:r>
            <a:r>
              <a:rPr lang="ru-RU" dirty="0" smtClean="0"/>
              <a:t> за чистоту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Створив ряд </a:t>
            </a:r>
            <a:r>
              <a:rPr lang="ru-RU" dirty="0" err="1" smtClean="0"/>
              <a:t>шкільних</a:t>
            </a:r>
            <a:r>
              <a:rPr lang="ru-RU" dirty="0" smtClean="0"/>
              <a:t> </a:t>
            </a:r>
            <a:r>
              <a:rPr lang="ru-RU" dirty="0" err="1" smtClean="0"/>
              <a:t>підручників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граматика</a:t>
            </a:r>
            <a:r>
              <a:rPr lang="ru-RU" dirty="0" smtClean="0"/>
              <a:t>», «</a:t>
            </a:r>
            <a:r>
              <a:rPr lang="ru-RU" dirty="0" err="1" smtClean="0"/>
              <a:t>Рідне</a:t>
            </a:r>
            <a:r>
              <a:rPr lang="ru-RU" dirty="0" smtClean="0"/>
              <a:t> слово».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369411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82270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над словником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5145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389438" cy="5853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У 1902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запропонували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взяти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створенні</a:t>
            </a:r>
            <a:r>
              <a:rPr lang="ru-RU" sz="2400" dirty="0" smtClean="0"/>
              <a:t> словника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задумала </a:t>
            </a:r>
            <a:r>
              <a:rPr lang="ru-RU" sz="2400" dirty="0" err="1" smtClean="0"/>
              <a:t>видавати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редакція</a:t>
            </a:r>
            <a:r>
              <a:rPr lang="ru-RU" sz="2400" dirty="0" smtClean="0"/>
              <a:t> ” Киевской старины “. І </a:t>
            </a:r>
            <a:r>
              <a:rPr lang="ru-RU" sz="2400" dirty="0" err="1" smtClean="0"/>
              <a:t>сім’я</a:t>
            </a:r>
            <a:r>
              <a:rPr lang="ru-RU" sz="2400" dirty="0" smtClean="0"/>
              <a:t> </a:t>
            </a:r>
            <a:r>
              <a:rPr lang="ru-RU" sz="2400" dirty="0" err="1" smtClean="0"/>
              <a:t>Грінченків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вирішила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відгукнутися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запрошення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переїжджають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Києва</a:t>
            </a:r>
            <a:r>
              <a:rPr lang="ru-RU" sz="2400" dirty="0" smtClean="0"/>
              <a:t>.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перебування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Києві</a:t>
            </a:r>
            <a:r>
              <a:rPr lang="ru-RU" sz="2400" dirty="0" smtClean="0"/>
              <a:t>, Б. </a:t>
            </a:r>
            <a:r>
              <a:rPr lang="ru-RU" sz="2400" dirty="0" err="1" smtClean="0"/>
              <a:t>Грінченко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над словником, а й </a:t>
            </a:r>
            <a:r>
              <a:rPr lang="ru-RU" sz="2400" dirty="0" err="1" smtClean="0"/>
              <a:t>займався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діяльністю</a:t>
            </a:r>
            <a:r>
              <a:rPr lang="ru-RU" sz="2400" dirty="0" smtClean="0"/>
              <a:t>. В 1905-1907 роках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зосередилася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преси</a:t>
            </a:r>
            <a:r>
              <a:rPr lang="ru-RU" sz="2400" dirty="0" smtClean="0"/>
              <a:t> і </a:t>
            </a:r>
            <a:r>
              <a:rPr lang="ru-RU" sz="2400" dirty="0" err="1" smtClean="0"/>
              <a:t>товариства</a:t>
            </a:r>
            <a:r>
              <a:rPr lang="ru-RU" sz="2400" dirty="0" smtClean="0"/>
              <a:t> “</a:t>
            </a:r>
            <a:r>
              <a:rPr lang="ru-RU" sz="2400" dirty="0" err="1" smtClean="0"/>
              <a:t>Просвіта</a:t>
            </a:r>
            <a:r>
              <a:rPr lang="ru-RU" sz="2400" dirty="0" smtClean="0"/>
              <a:t>”. 1906—1909 </a:t>
            </a:r>
            <a:r>
              <a:rPr lang="ru-RU" sz="2400" dirty="0" err="1" smtClean="0"/>
              <a:t>рр</a:t>
            </a:r>
            <a:r>
              <a:rPr lang="ru-RU" sz="2400" dirty="0" smtClean="0"/>
              <a:t>. — голова </a:t>
            </a:r>
            <a:r>
              <a:rPr lang="ru-RU" sz="2400" dirty="0" err="1" smtClean="0"/>
              <a:t>Київського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товариства</a:t>
            </a:r>
            <a:r>
              <a:rPr lang="ru-RU" sz="2400" dirty="0" smtClean="0"/>
              <a:t> "</a:t>
            </a:r>
            <a:r>
              <a:rPr lang="ru-RU" sz="2400" dirty="0" err="1" smtClean="0"/>
              <a:t>Просвіта</a:t>
            </a:r>
            <a:r>
              <a:rPr lang="ru-RU" sz="2400" dirty="0" smtClean="0"/>
              <a:t>". Разом з дружиною </a:t>
            </a:r>
            <a:r>
              <a:rPr lang="ru-RU" sz="2400" dirty="0" err="1" smtClean="0"/>
              <a:t>заснував</a:t>
            </a:r>
            <a:r>
              <a:rPr lang="ru-RU" sz="2400" dirty="0" smtClean="0"/>
              <a:t> перше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видавництво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3818864"/>
            <a:ext cx="3573016" cy="26618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05422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019847"/>
            <a:ext cx="3008313" cy="31063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Грінченко</a:t>
            </a:r>
            <a:r>
              <a:rPr lang="ru-RU" dirty="0" smtClean="0"/>
              <a:t> тяжко пережив </a:t>
            </a:r>
            <a:r>
              <a:rPr lang="ru-RU" dirty="0" err="1" smtClean="0"/>
              <a:t>нещастя</a:t>
            </a:r>
            <a:r>
              <a:rPr lang="ru-RU" dirty="0" smtClean="0"/>
              <a:t>, у яке </a:t>
            </a:r>
            <a:r>
              <a:rPr lang="ru-RU" dirty="0" err="1" smtClean="0"/>
              <a:t>потрапила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родина( померла </a:t>
            </a:r>
            <a:r>
              <a:rPr lang="ru-RU" dirty="0" err="1" smtClean="0"/>
              <a:t>його</a:t>
            </a:r>
            <a:r>
              <a:rPr lang="ru-RU" dirty="0" smtClean="0"/>
              <a:t> дочка, а </a:t>
            </a:r>
            <a:r>
              <a:rPr lang="ru-RU" dirty="0" err="1" smtClean="0"/>
              <a:t>слідом</a:t>
            </a:r>
            <a:r>
              <a:rPr lang="ru-RU" dirty="0" smtClean="0"/>
              <a:t> за нею і </a:t>
            </a:r>
            <a:r>
              <a:rPr lang="ru-RU" dirty="0" err="1" smtClean="0"/>
              <a:t>онук</a:t>
            </a:r>
            <a:r>
              <a:rPr lang="ru-RU" smtClean="0"/>
              <a:t>).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хворіти</a:t>
            </a:r>
            <a:r>
              <a:rPr lang="ru-RU" dirty="0" smtClean="0"/>
              <a:t> і у </a:t>
            </a:r>
            <a:r>
              <a:rPr lang="ru-RU" dirty="0" err="1" smtClean="0"/>
              <a:t>вересні</a:t>
            </a:r>
            <a:r>
              <a:rPr lang="ru-RU" dirty="0" smtClean="0"/>
              <a:t> 1909 року </a:t>
            </a:r>
            <a:r>
              <a:rPr lang="ru-RU" dirty="0" err="1" smtClean="0"/>
              <a:t>виїздить</a:t>
            </a:r>
            <a:r>
              <a:rPr lang="ru-RU" dirty="0" smtClean="0"/>
              <a:t> разом з дружиною на </a:t>
            </a:r>
            <a:r>
              <a:rPr lang="ru-RU" dirty="0" err="1" smtClean="0"/>
              <a:t>лікування</a:t>
            </a:r>
            <a:r>
              <a:rPr lang="ru-RU" dirty="0" smtClean="0"/>
              <a:t> до </a:t>
            </a:r>
            <a:r>
              <a:rPr lang="ru-RU" dirty="0" err="1" smtClean="0"/>
              <a:t>Італії</a:t>
            </a:r>
            <a:r>
              <a:rPr lang="ru-RU" dirty="0" smtClean="0"/>
              <a:t>. </a:t>
            </a:r>
            <a:r>
              <a:rPr lang="ru-RU" dirty="0" err="1" smtClean="0"/>
              <a:t>Південне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Оспедаленні</a:t>
            </a:r>
            <a:r>
              <a:rPr lang="ru-RU" dirty="0" smtClean="0"/>
              <a:t> стало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останнім</a:t>
            </a:r>
            <a:r>
              <a:rPr lang="ru-RU" dirty="0" smtClean="0"/>
              <a:t> </a:t>
            </a:r>
            <a:r>
              <a:rPr lang="ru-RU" dirty="0" err="1" smtClean="0"/>
              <a:t>життєвим</a:t>
            </a:r>
            <a:r>
              <a:rPr lang="ru-RU" dirty="0" smtClean="0"/>
              <a:t> </a:t>
            </a:r>
            <a:r>
              <a:rPr lang="ru-RU" dirty="0" err="1" smtClean="0"/>
              <a:t>притулком</a:t>
            </a:r>
            <a:r>
              <a:rPr lang="ru-RU" dirty="0" smtClean="0"/>
              <a:t>.  Помер 6 </a:t>
            </a:r>
            <a:r>
              <a:rPr lang="ru-RU" dirty="0" err="1" smtClean="0"/>
              <a:t>травня</a:t>
            </a:r>
            <a:r>
              <a:rPr lang="ru-RU" dirty="0" smtClean="0"/>
              <a:t> 1910 р. в м. </a:t>
            </a:r>
            <a:r>
              <a:rPr lang="ru-RU" dirty="0" err="1" smtClean="0"/>
              <a:t>Оспедалетто</a:t>
            </a:r>
            <a:r>
              <a:rPr lang="ru-RU" dirty="0" smtClean="0"/>
              <a:t> (</a:t>
            </a:r>
            <a:r>
              <a:rPr lang="ru-RU" dirty="0" err="1" smtClean="0"/>
              <a:t>Італія</a:t>
            </a:r>
            <a:r>
              <a:rPr lang="ru-RU" dirty="0" smtClean="0"/>
              <a:t>), </a:t>
            </a:r>
            <a:r>
              <a:rPr lang="ru-RU" dirty="0" err="1" smtClean="0"/>
              <a:t>похований</a:t>
            </a:r>
            <a:r>
              <a:rPr lang="ru-RU" dirty="0" smtClean="0"/>
              <a:t> на Байковому </a:t>
            </a:r>
            <a:r>
              <a:rPr lang="ru-RU" dirty="0" err="1" smtClean="0"/>
              <a:t>кладовищі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.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Олексіївці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перший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пам’ятник</a:t>
            </a:r>
            <a:r>
              <a:rPr lang="ru-RU" dirty="0" smtClean="0"/>
              <a:t> </a:t>
            </a:r>
            <a:r>
              <a:rPr lang="ru-RU" dirty="0" err="1" smtClean="0"/>
              <a:t>Борисові</a:t>
            </a:r>
            <a:r>
              <a:rPr lang="ru-RU" dirty="0" smtClean="0"/>
              <a:t> </a:t>
            </a:r>
            <a:r>
              <a:rPr lang="ru-RU" dirty="0" err="1" smtClean="0"/>
              <a:t>Дмитровичу</a:t>
            </a:r>
            <a:r>
              <a:rPr lang="ru-RU" dirty="0" smtClean="0"/>
              <a:t> </a:t>
            </a:r>
            <a:r>
              <a:rPr lang="ru-RU" dirty="0" err="1" smtClean="0"/>
              <a:t>Грінченко</a:t>
            </a:r>
            <a:r>
              <a:rPr lang="ru-RU" dirty="0" smtClean="0"/>
              <a:t>. Зараз </a:t>
            </a:r>
            <a:r>
              <a:rPr lang="ru-RU" dirty="0" err="1" smtClean="0"/>
              <a:t>розпочато</a:t>
            </a:r>
            <a:r>
              <a:rPr lang="ru-RU" dirty="0" smtClean="0"/>
              <a:t> роботу над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меморіального</a:t>
            </a:r>
            <a:r>
              <a:rPr lang="ru-RU" dirty="0" smtClean="0"/>
              <a:t> комплексу.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150"/>
            <a:ext cx="2193032" cy="292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9" y="2488247"/>
            <a:ext cx="7023201" cy="29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550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831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Борис Грінченко – батько українських підручників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Педагогічна діяльність</vt:lpstr>
      <vt:lpstr>Робота над словником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Грінченко – батько українських підручників</dc:title>
  <dc:creator>Admin</dc:creator>
  <cp:lastModifiedBy>Admin</cp:lastModifiedBy>
  <cp:revision>6</cp:revision>
  <dcterms:created xsi:type="dcterms:W3CDTF">2013-11-27T16:01:44Z</dcterms:created>
  <dcterms:modified xsi:type="dcterms:W3CDTF">2014-01-10T09:23:54Z</dcterms:modified>
</cp:coreProperties>
</file>